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ppt/charts/chart2.xml" ContentType="application/vnd.openxmlformats-officedocument.drawingml.chart+xml"/>
  <Override PartName="/ppt/notesSlides/notesSlide7.xml" ContentType="application/vnd.openxmlformats-officedocument.presentationml.notesSlide+xml"/>
  <Override PartName="/ppt/charts/chart3.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32"/>
  </p:notesMasterIdLst>
  <p:sldIdLst>
    <p:sldId id="307" r:id="rId2"/>
    <p:sldId id="310" r:id="rId3"/>
    <p:sldId id="334" r:id="rId4"/>
    <p:sldId id="345" r:id="rId5"/>
    <p:sldId id="340" r:id="rId6"/>
    <p:sldId id="341" r:id="rId7"/>
    <p:sldId id="342" r:id="rId8"/>
    <p:sldId id="336" r:id="rId9"/>
    <p:sldId id="346" r:id="rId10"/>
    <p:sldId id="348" r:id="rId11"/>
    <p:sldId id="349" r:id="rId12"/>
    <p:sldId id="350" r:id="rId13"/>
    <p:sldId id="351" r:id="rId14"/>
    <p:sldId id="263" r:id="rId15"/>
    <p:sldId id="343" r:id="rId16"/>
    <p:sldId id="331" r:id="rId17"/>
    <p:sldId id="260" r:id="rId18"/>
    <p:sldId id="312" r:id="rId19"/>
    <p:sldId id="313" r:id="rId20"/>
    <p:sldId id="315" r:id="rId21"/>
    <p:sldId id="309" r:id="rId22"/>
    <p:sldId id="317" r:id="rId23"/>
    <p:sldId id="318" r:id="rId24"/>
    <p:sldId id="261" r:id="rId25"/>
    <p:sldId id="325" r:id="rId26"/>
    <p:sldId id="330" r:id="rId27"/>
    <p:sldId id="332" r:id="rId28"/>
    <p:sldId id="308" r:id="rId29"/>
    <p:sldId id="327" r:id="rId30"/>
    <p:sldId id="268" r:id="rId31"/>
  </p:sldIdLst>
  <p:sldSz cx="9144000" cy="5143500" type="screen16x9"/>
  <p:notesSz cx="6858000" cy="9144000"/>
  <p:embeddedFontLst>
    <p:embeddedFont>
      <p:font typeface="Candara Light" pitchFamily="34" charset="0"/>
      <p:regular r:id="rId33"/>
      <p:italic r:id="rId34"/>
    </p:embeddedFont>
    <p:embeddedFont>
      <p:font typeface="DM Serif Display" charset="0"/>
      <p:regular r:id="rId35"/>
      <p:italic r:id="rId36"/>
    </p:embeddedFont>
    <p:embeddedFont>
      <p:font typeface="Barlow" charset="-18"/>
      <p:regular r:id="rId37"/>
      <p:bold r:id="rId38"/>
      <p:italic r:id="rId39"/>
      <p:boldItalic r:id="rId40"/>
    </p:embeddedFont>
    <p:embeddedFont>
      <p:font typeface="Candara" pitchFamily="34" charset="0"/>
      <p:regular r:id="rId41"/>
      <p:bold r:id="rId42"/>
      <p:italic r:id="rId43"/>
      <p:boldItalic r:id="rId44"/>
    </p:embeddedFont>
    <p:embeddedFont>
      <p:font typeface="Nunito" charset="-18"/>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pos="454">
          <p15:clr>
            <a:srgbClr val="9AA0A6"/>
          </p15:clr>
        </p15:guide>
        <p15:guide id="2" orient="horz" pos="397">
          <p15:clr>
            <a:srgbClr val="9AA0A6"/>
          </p15:clr>
        </p15:guide>
        <p15:guide id="3" orient="horz" pos="2843">
          <p15:clr>
            <a:srgbClr val="9AA0A6"/>
          </p15:clr>
        </p15:guide>
        <p15:guide id="4" pos="5306">
          <p15:clr>
            <a:srgbClr val="9AA0A6"/>
          </p15:clr>
        </p15:guide>
        <p15:guide id="5" orient="horz" pos="595">
          <p15:clr>
            <a:srgbClr val="9AA0A6"/>
          </p15:clr>
        </p15:guide>
        <p15:guide id="6" pos="254">
          <p15:clr>
            <a:srgbClr val="9AA0A6"/>
          </p15:clr>
        </p15:guide>
        <p15:guide id="7" pos="5506">
          <p15:clr>
            <a:srgbClr val="9AA0A6"/>
          </p15:clr>
        </p15:guide>
        <p15:guide id="8" orient="horz" pos="2993">
          <p15:clr>
            <a:srgbClr val="9AA0A6"/>
          </p15:clr>
        </p15:guide>
        <p15:guide id="9" pos="2880">
          <p15:clr>
            <a:srgbClr val="9AA0A6"/>
          </p15:clr>
        </p15:guide>
        <p15:guide id="10" orient="horz" pos="162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EB98BEE0-160D-4FD0-A51D-844CE282CC6D}">
  <a:tblStyle styleId="{EB98BEE0-160D-4FD0-A51D-844CE282CC6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72" autoAdjust="0"/>
    <p:restoredTop sz="62636" autoAdjust="0"/>
  </p:normalViewPr>
  <p:slideViewPr>
    <p:cSldViewPr snapToGrid="0">
      <p:cViewPr>
        <p:scale>
          <a:sx n="70" d="100"/>
          <a:sy n="70" d="100"/>
        </p:scale>
        <p:origin x="-2026" y="-110"/>
      </p:cViewPr>
      <p:guideLst>
        <p:guide orient="horz" pos="397"/>
        <p:guide orient="horz" pos="2843"/>
        <p:guide orient="horz" pos="595"/>
        <p:guide orient="horz" pos="2993"/>
        <p:guide orient="horz" pos="1620"/>
        <p:guide pos="454"/>
        <p:guide pos="5306"/>
        <p:guide pos="254"/>
        <p:guide pos="5506"/>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ro-RO"/>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tx2"/>
              </a:solidFill>
            </c:spPr>
          </c:dPt>
          <c:dPt>
            <c:idx val="1"/>
            <c:bubble3D val="0"/>
            <c:spPr>
              <a:solidFill>
                <a:schemeClr val="bg2"/>
              </a:solidFill>
            </c:spPr>
          </c:dPt>
          <c:dPt>
            <c:idx val="2"/>
            <c:bubble3D val="0"/>
            <c:spPr>
              <a:solidFill>
                <a:schemeClr val="accent2"/>
              </a:solidFill>
            </c:spPr>
          </c:dPt>
          <c:dLbls>
            <c:showLegendKey val="0"/>
            <c:showVal val="0"/>
            <c:showCatName val="0"/>
            <c:showSerName val="0"/>
            <c:showPercent val="1"/>
            <c:showBubbleSize val="0"/>
            <c:showLeaderLines val="1"/>
          </c:dLbls>
          <c:cat>
            <c:strRef>
              <c:f>Sheet1!$A$2:$A$4</c:f>
              <c:strCache>
                <c:ptCount val="3"/>
                <c:pt idx="0">
                  <c:v>Subliniere cu pix</c:v>
                </c:pt>
                <c:pt idx="1">
                  <c:v>Evidențiere cu marker</c:v>
                </c:pt>
                <c:pt idx="2">
                  <c:v>Notițe pe caiet separat</c:v>
                </c:pt>
              </c:strCache>
            </c:strRef>
          </c:cat>
          <c:val>
            <c:numRef>
              <c:f>Sheet1!$B$2:$B$4</c:f>
              <c:numCache>
                <c:formatCode>General</c:formatCode>
                <c:ptCount val="3"/>
                <c:pt idx="0">
                  <c:v>42.9</c:v>
                </c:pt>
                <c:pt idx="1">
                  <c:v>42.9</c:v>
                </c:pt>
                <c:pt idx="2">
                  <c:v>14.31</c:v>
                </c:pt>
              </c:numCache>
            </c:numRef>
          </c:val>
        </c:ser>
        <c:dLbls>
          <c:showLegendKey val="0"/>
          <c:showVal val="0"/>
          <c:showCatName val="0"/>
          <c:showSerName val="0"/>
          <c:showPercent val="1"/>
          <c:showBubbleSize val="0"/>
          <c:showLeaderLines val="1"/>
        </c:dLbls>
        <c:firstSliceAng val="0"/>
      </c:pieChart>
    </c:plotArea>
    <c:legend>
      <c:legendPos val="r"/>
      <c:layout/>
      <c:overlay val="0"/>
      <c:txPr>
        <a:bodyPr/>
        <a:lstStyle/>
        <a:p>
          <a:pPr>
            <a:defRPr>
              <a:latin typeface="Candara Light" pitchFamily="34" charset="0"/>
            </a:defRPr>
          </a:pPr>
          <a:endParaRPr lang="ro-RO"/>
        </a:p>
      </c:txPr>
    </c:legend>
    <c:plotVisOnly val="1"/>
    <c:dispBlanksAs val="gap"/>
    <c:showDLblsOverMax val="0"/>
  </c:chart>
  <c:txPr>
    <a:bodyPr/>
    <a:lstStyle/>
    <a:p>
      <a:pPr>
        <a:defRPr sz="1800"/>
      </a:pPr>
      <a:endParaRPr lang="ro-RO"/>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ro-RO"/>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tx2"/>
              </a:solidFill>
            </c:spPr>
          </c:dPt>
          <c:dPt>
            <c:idx val="1"/>
            <c:bubble3D val="0"/>
            <c:spPr>
              <a:solidFill>
                <a:schemeClr val="bg2"/>
              </a:solidFill>
            </c:spPr>
          </c:dPt>
          <c:dPt>
            <c:idx val="2"/>
            <c:bubble3D val="0"/>
            <c:spPr>
              <a:solidFill>
                <a:schemeClr val="accent2"/>
              </a:solidFill>
            </c:spPr>
          </c:dPt>
          <c:dLbls>
            <c:dLbl>
              <c:idx val="2"/>
              <c:delete val="1"/>
            </c:dLbl>
            <c:showLegendKey val="0"/>
            <c:showVal val="0"/>
            <c:showCatName val="0"/>
            <c:showSerName val="0"/>
            <c:showPercent val="1"/>
            <c:showBubbleSize val="0"/>
            <c:showLeaderLines val="1"/>
          </c:dLbls>
          <c:cat>
            <c:strRef>
              <c:f>Sheet1!$A$2:$A$4</c:f>
              <c:strCache>
                <c:ptCount val="3"/>
                <c:pt idx="0">
                  <c:v>da</c:v>
                </c:pt>
                <c:pt idx="1">
                  <c:v>uneori</c:v>
                </c:pt>
                <c:pt idx="2">
                  <c:v>nu</c:v>
                </c:pt>
              </c:strCache>
            </c:strRef>
          </c:cat>
          <c:val>
            <c:numRef>
              <c:f>Sheet1!$B$2:$B$4</c:f>
              <c:numCache>
                <c:formatCode>General</c:formatCode>
                <c:ptCount val="3"/>
                <c:pt idx="0">
                  <c:v>50</c:v>
                </c:pt>
                <c:pt idx="1">
                  <c:v>50</c:v>
                </c:pt>
                <c:pt idx="2">
                  <c:v>0</c:v>
                </c:pt>
              </c:numCache>
            </c:numRef>
          </c:val>
        </c:ser>
        <c:dLbls>
          <c:showLegendKey val="0"/>
          <c:showVal val="0"/>
          <c:showCatName val="0"/>
          <c:showSerName val="0"/>
          <c:showPercent val="1"/>
          <c:showBubbleSize val="0"/>
          <c:showLeaderLines val="1"/>
        </c:dLbls>
        <c:firstSliceAng val="0"/>
      </c:pieChart>
    </c:plotArea>
    <c:legend>
      <c:legendPos val="r"/>
      <c:layout/>
      <c:overlay val="0"/>
      <c:txPr>
        <a:bodyPr/>
        <a:lstStyle/>
        <a:p>
          <a:pPr>
            <a:defRPr>
              <a:latin typeface="Candara Light" pitchFamily="34" charset="0"/>
            </a:defRPr>
          </a:pPr>
          <a:endParaRPr lang="ro-RO"/>
        </a:p>
      </c:txPr>
    </c:legend>
    <c:plotVisOnly val="1"/>
    <c:dispBlanksAs val="gap"/>
    <c:showDLblsOverMax val="0"/>
  </c:chart>
  <c:txPr>
    <a:bodyPr/>
    <a:lstStyle/>
    <a:p>
      <a:pPr>
        <a:defRPr sz="1800"/>
      </a:pPr>
      <a:endParaRPr lang="ro-RO"/>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ro-RO"/>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bg2"/>
            </a:solidFill>
          </c:spPr>
          <c:dPt>
            <c:idx val="0"/>
            <c:bubble3D val="0"/>
          </c:dPt>
          <c:dPt>
            <c:idx val="1"/>
            <c:bubble3D val="0"/>
            <c:spPr>
              <a:solidFill>
                <a:schemeClr val="tx2"/>
              </a:solidFill>
            </c:spPr>
          </c:dPt>
          <c:dPt>
            <c:idx val="2"/>
            <c:bubble3D val="0"/>
            <c:spPr>
              <a:solidFill>
                <a:srgbClr val="002060"/>
              </a:solidFill>
            </c:spPr>
          </c:dPt>
          <c:dPt>
            <c:idx val="3"/>
            <c:bubble3D val="0"/>
            <c:spPr>
              <a:solidFill>
                <a:srgbClr val="7030A0"/>
              </a:solidFill>
            </c:spPr>
          </c:dPt>
          <c:dLbls>
            <c:dLbl>
              <c:idx val="2"/>
              <c:delete val="1"/>
            </c:dLbl>
            <c:dLbl>
              <c:idx val="3"/>
              <c:delete val="1"/>
            </c:dLbl>
            <c:showLegendKey val="0"/>
            <c:showVal val="0"/>
            <c:showCatName val="0"/>
            <c:showSerName val="0"/>
            <c:showPercent val="1"/>
            <c:showBubbleSize val="0"/>
            <c:showLeaderLines val="1"/>
          </c:dLbls>
          <c:cat>
            <c:strRef>
              <c:f>Sheet1!$A$2:$A$5</c:f>
              <c:strCache>
                <c:ptCount val="4"/>
                <c:pt idx="0">
                  <c:v>da</c:v>
                </c:pt>
                <c:pt idx="1">
                  <c:v>probabil</c:v>
                </c:pt>
                <c:pt idx="2">
                  <c:v>nu</c:v>
                </c:pt>
                <c:pt idx="3">
                  <c:v>nu stiu</c:v>
                </c:pt>
              </c:strCache>
            </c:strRef>
          </c:cat>
          <c:val>
            <c:numRef>
              <c:f>Sheet1!$B$2:$B$5</c:f>
              <c:numCache>
                <c:formatCode>General</c:formatCode>
                <c:ptCount val="4"/>
                <c:pt idx="0">
                  <c:v>85.7</c:v>
                </c:pt>
                <c:pt idx="1">
                  <c:v>14.3</c:v>
                </c:pt>
                <c:pt idx="2">
                  <c:v>0</c:v>
                </c:pt>
                <c:pt idx="3">
                  <c:v>0</c:v>
                </c:pt>
              </c:numCache>
            </c:numRef>
          </c:val>
        </c:ser>
        <c:dLbls>
          <c:showLegendKey val="0"/>
          <c:showVal val="0"/>
          <c:showCatName val="0"/>
          <c:showSerName val="0"/>
          <c:showPercent val="1"/>
          <c:showBubbleSize val="0"/>
          <c:showLeaderLines val="1"/>
        </c:dLbls>
        <c:firstSliceAng val="0"/>
      </c:pieChart>
    </c:plotArea>
    <c:legend>
      <c:legendPos val="r"/>
      <c:layout/>
      <c:overlay val="0"/>
      <c:txPr>
        <a:bodyPr/>
        <a:lstStyle/>
        <a:p>
          <a:pPr>
            <a:defRPr>
              <a:latin typeface="Candara Light" pitchFamily="34" charset="0"/>
            </a:defRPr>
          </a:pPr>
          <a:endParaRPr lang="ro-RO"/>
        </a:p>
      </c:txPr>
    </c:legend>
    <c:plotVisOnly val="1"/>
    <c:dispBlanksAs val="gap"/>
    <c:showDLblsOverMax val="0"/>
  </c:chart>
  <c:txPr>
    <a:bodyPr/>
    <a:lstStyle/>
    <a:p>
      <a:pPr>
        <a:defRPr sz="1800"/>
      </a:pPr>
      <a:endParaRPr lang="ro-RO"/>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79428400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smtClean="0"/>
              <a:t>Mă aflu astăzi în fața dumneavoastră pentru a vă prezenta lucrarea mea de licență intitulată “</a:t>
            </a:r>
            <a:r>
              <a:rPr lang="en-US" dirty="0" smtClean="0"/>
              <a:t>Easy</a:t>
            </a:r>
            <a:r>
              <a:rPr lang="en-US" baseline="0" dirty="0" smtClean="0"/>
              <a:t> reading </a:t>
            </a:r>
            <a:r>
              <a:rPr lang="vi-VN" dirty="0" smtClean="0"/>
              <a:t>prin tehnologii IoT</a:t>
            </a:r>
            <a:r>
              <a:rPr lang="en-US" dirty="0" smtClean="0"/>
              <a:t>,</a:t>
            </a:r>
            <a:r>
              <a:rPr lang="en-US" baseline="0" dirty="0" smtClean="0"/>
              <a:t> </a:t>
            </a:r>
            <a:r>
              <a:rPr lang="vi-VN" dirty="0" smtClean="0"/>
              <a:t>lucrare realizată sub îndrumarea doamnei profesoare Nica Anca-Maria.</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dirty="0" smtClean="0"/>
              <a:t>Avem mai apoi pagina "Acasă Admin", de unde acesta poate viziona toate cărțile care sunt înregistrate în baza de date a bibliotecii. </a:t>
            </a:r>
            <a:endParaRPr lang="ro-RO" dirty="0" smtClean="0"/>
          </a:p>
          <a:p>
            <a:pPr marL="158750" marR="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dirty="0" smtClean="0"/>
              <a:t>Pentru a adăuga o carte, administratorul se folosește de butonul "Adaugă carte". Acesta are trei modalități pentru a furniza cărțile: prin imagini fotografiate pe loc, prin imagini din galerie sau pur și simplu adăugând textul manual. </a:t>
            </a:r>
            <a:endParaRPr lang="ro-RO" dirty="0" smtClean="0"/>
          </a:p>
          <a:p>
            <a:pPr marL="158750" marR="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dirty="0" smtClean="0"/>
              <a:t>Indiferent de cum este adăugată imaginea, i se deschide pagina de crop, unde are posibilitatea de a decupa, roti sau răsturna imaginea pentru a păstra doar informațiile relevante. </a:t>
            </a:r>
            <a:endParaRPr lang="en-US" dirty="0" smtClean="0"/>
          </a:p>
          <a:p>
            <a:pPr marL="158750" marR="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i="1" u="sng" dirty="0" err="1" smtClean="0"/>
              <a:t>Imaginea</a:t>
            </a:r>
            <a:r>
              <a:rPr lang="en-US" i="1" u="sng" baseline="0" dirty="0" smtClean="0"/>
              <a:t>, in </a:t>
            </a:r>
            <a:r>
              <a:rPr lang="en-US" i="1" u="sng" baseline="0" dirty="0" err="1" smtClean="0"/>
              <a:t>urma</a:t>
            </a:r>
            <a:r>
              <a:rPr lang="en-US" i="1" u="sng" baseline="0" dirty="0" smtClean="0"/>
              <a:t> </a:t>
            </a:r>
            <a:r>
              <a:rPr lang="en-US" i="1" u="sng" baseline="0" dirty="0" err="1" smtClean="0"/>
              <a:t>decuparii</a:t>
            </a:r>
            <a:r>
              <a:rPr lang="en-US" i="1" u="sng" baseline="0" dirty="0" smtClean="0"/>
              <a:t> </a:t>
            </a:r>
            <a:r>
              <a:rPr lang="en-US" i="1" u="sng" baseline="0" dirty="0" err="1" smtClean="0"/>
              <a:t>este</a:t>
            </a:r>
            <a:r>
              <a:rPr lang="en-US" i="1" u="sng" baseline="0" dirty="0" smtClean="0"/>
              <a:t> </a:t>
            </a:r>
            <a:r>
              <a:rPr lang="en-US" i="1" u="sng" baseline="0" dirty="0" err="1" smtClean="0"/>
              <a:t>reprezentata</a:t>
            </a:r>
            <a:r>
              <a:rPr lang="en-US" i="1" u="sng" baseline="0" dirty="0" smtClean="0"/>
              <a:t> in </a:t>
            </a:r>
            <a:r>
              <a:rPr lang="en-US" i="1" u="sng" baseline="0" dirty="0" err="1" smtClean="0"/>
              <a:t>aplicatie</a:t>
            </a:r>
            <a:r>
              <a:rPr lang="en-US" i="1" u="sng" baseline="0" dirty="0" smtClean="0"/>
              <a:t> sub forma URI, </a:t>
            </a:r>
            <a:r>
              <a:rPr lang="en-US" i="1" u="sng" baseline="0" dirty="0" err="1" smtClean="0"/>
              <a:t>fiind</a:t>
            </a:r>
            <a:r>
              <a:rPr lang="en-US" i="1" u="sng" baseline="0" dirty="0" smtClean="0"/>
              <a:t> la </a:t>
            </a:r>
            <a:r>
              <a:rPr lang="en-US" i="1" u="sng" baseline="0" dirty="0" err="1" smtClean="0"/>
              <a:t>baza</a:t>
            </a:r>
            <a:r>
              <a:rPr lang="en-US" i="1" u="sng" baseline="0" dirty="0" smtClean="0"/>
              <a:t> un vector.</a:t>
            </a:r>
            <a:br>
              <a:rPr lang="en-US" i="1" u="sng" baseline="0" dirty="0" smtClean="0"/>
            </a:br>
            <a:r>
              <a:rPr lang="en-US" baseline="0" dirty="0" smtClean="0"/>
              <a:t/>
            </a:r>
            <a:br>
              <a:rPr lang="en-US" baseline="0" dirty="0" smtClean="0"/>
            </a:br>
            <a:r>
              <a:rPr lang="en-US" i="1" u="sng" baseline="0" dirty="0" err="1" smtClean="0"/>
              <a:t>Pentru</a:t>
            </a:r>
            <a:r>
              <a:rPr lang="en-US" i="1" u="sng" baseline="0" dirty="0" smtClean="0"/>
              <a:t> </a:t>
            </a:r>
            <a:r>
              <a:rPr lang="en-US" i="1" u="sng" baseline="0" dirty="0" err="1" smtClean="0"/>
              <a:t>extragerea</a:t>
            </a:r>
            <a:r>
              <a:rPr lang="en-US" i="1" u="sng" baseline="0" dirty="0" smtClean="0"/>
              <a:t> de text, </a:t>
            </a:r>
            <a:r>
              <a:rPr lang="en-US" i="1" u="sng" baseline="0" dirty="0" err="1" smtClean="0"/>
              <a:t>aplicatia</a:t>
            </a:r>
            <a:r>
              <a:rPr lang="en-US" i="1" u="sng" baseline="0" dirty="0" smtClean="0"/>
              <a:t> </a:t>
            </a:r>
            <a:r>
              <a:rPr lang="en-US" i="1" u="sng" baseline="0" dirty="0" err="1" smtClean="0"/>
              <a:t>converteste</a:t>
            </a:r>
            <a:r>
              <a:rPr lang="en-US" i="1" u="sng" baseline="0" dirty="0" smtClean="0"/>
              <a:t> </a:t>
            </a:r>
            <a:r>
              <a:rPr lang="en-US" i="1" u="sng" baseline="0" dirty="0" err="1" smtClean="0"/>
              <a:t>acest</a:t>
            </a:r>
            <a:r>
              <a:rPr lang="en-US" i="1" u="sng" baseline="0" dirty="0" smtClean="0"/>
              <a:t> URI </a:t>
            </a:r>
            <a:r>
              <a:rPr lang="en-US" i="1" u="sng" baseline="0" dirty="0" err="1" smtClean="0"/>
              <a:t>intr</a:t>
            </a:r>
            <a:r>
              <a:rPr lang="en-US" i="1" u="sng" baseline="0" dirty="0" smtClean="0"/>
              <a:t>-un </a:t>
            </a:r>
            <a:r>
              <a:rPr lang="en-US" i="1" u="sng" baseline="0" dirty="0" err="1" smtClean="0"/>
              <a:t>BitMap,imagine</a:t>
            </a:r>
            <a:r>
              <a:rPr lang="en-US" i="1" u="sng" baseline="0" dirty="0" smtClean="0"/>
              <a:t> sub forma de </a:t>
            </a:r>
            <a:r>
              <a:rPr lang="en-US" i="1" u="sng" baseline="0" dirty="0" err="1" smtClean="0"/>
              <a:t>matrice</a:t>
            </a:r>
            <a:r>
              <a:rPr lang="en-US" i="1" u="sng" baseline="0" dirty="0" smtClean="0"/>
              <a:t> de </a:t>
            </a:r>
            <a:r>
              <a:rPr lang="en-US" i="1" u="sng" baseline="0" dirty="0" err="1" smtClean="0"/>
              <a:t>pixeli</a:t>
            </a:r>
            <a:r>
              <a:rPr lang="en-US" i="1" u="sng" baseline="0" dirty="0" smtClean="0"/>
              <a:t>.</a:t>
            </a:r>
            <a:endParaRPr lang="en-US" i="1" u="sng" dirty="0" smtClean="0"/>
          </a:p>
          <a:p>
            <a:pPr marL="158750" marR="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158750" marR="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dirty="0" smtClean="0"/>
              <a:t>Aplicația extrage textul din imagine,</a:t>
            </a:r>
            <a:r>
              <a:rPr lang="en-US" dirty="0" smtClean="0"/>
              <a:t> cu </a:t>
            </a:r>
            <a:r>
              <a:rPr lang="en-US" dirty="0" err="1" smtClean="0"/>
              <a:t>ajutorul</a:t>
            </a:r>
            <a:r>
              <a:rPr lang="en-US" dirty="0" smtClean="0"/>
              <a:t> </a:t>
            </a:r>
            <a:r>
              <a:rPr lang="en-US" i="1" dirty="0" smtClean="0"/>
              <a:t>API-</a:t>
            </a:r>
            <a:r>
              <a:rPr lang="en-US" i="1" dirty="0" err="1" smtClean="0"/>
              <a:t>ului</a:t>
            </a:r>
            <a:r>
              <a:rPr lang="en-US" i="1" baseline="0" dirty="0" smtClean="0"/>
              <a:t> Text Recognition</a:t>
            </a:r>
            <a:r>
              <a:rPr lang="en-US" baseline="0" dirty="0" smtClean="0"/>
              <a:t>, </a:t>
            </a:r>
            <a:r>
              <a:rPr lang="vi-VN" dirty="0" smtClean="0"/>
              <a:t> iar utilizatorul poate să verifice textul și să facă corecturi acolo unde consideră necesar. </a:t>
            </a:r>
            <a:endParaRPr lang="ro-RO" dirty="0" smtClean="0"/>
          </a:p>
          <a:p>
            <a:pPr marL="158750" marR="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dirty="0" smtClean="0"/>
              <a:t>Doar atunci când toate câmpurile sunt completate, administratorul poate adăuga în baza de date cartea prin butonul "Adaugă".</a:t>
            </a:r>
          </a:p>
          <a:p>
            <a:pPr marL="158750" indent="0">
              <a:buNone/>
            </a:pPr>
            <a:endParaRPr lang="ro-RO" dirty="0"/>
          </a:p>
        </p:txBody>
      </p:sp>
    </p:spTree>
    <p:extLst>
      <p:ext uri="{BB962C8B-B14F-4D97-AF65-F5344CB8AC3E}">
        <p14:creationId xmlns:p14="http://schemas.microsoft.com/office/powerpoint/2010/main" val="32006045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vi-VN" dirty="0" smtClean="0"/>
              <a:t>Din pagina "Acasă Admin", administratorul are posibilitatea, dând clic pe o carte din listă, să acceseze detaliile cărții respective. </a:t>
            </a:r>
            <a:endParaRPr lang="ro-RO" dirty="0" smtClean="0"/>
          </a:p>
          <a:p>
            <a:pPr marL="158750" indent="0">
              <a:buNone/>
            </a:pPr>
            <a:r>
              <a:rPr lang="vi-VN" dirty="0" smtClean="0"/>
              <a:t>Mai exact, poate viziona exemplarele cărții, accesând detalii precum ISBN-ul, editura și anul publicației. De asemenea, poate vedea dacă exemplarul este sau nu împrumutat. </a:t>
            </a:r>
            <a:endParaRPr lang="en-US" dirty="0" smtClean="0"/>
          </a:p>
          <a:p>
            <a:pPr marL="158750" indent="0">
              <a:buNone/>
            </a:pPr>
            <a:endParaRPr lang="en-US" dirty="0" smtClean="0"/>
          </a:p>
          <a:p>
            <a:pPr marL="158750" indent="0">
              <a:buNone/>
            </a:pPr>
            <a:r>
              <a:rPr lang="en-US" dirty="0" err="1" smtClean="0"/>
              <a:t>Datele</a:t>
            </a:r>
            <a:r>
              <a:rPr lang="en-US" baseline="0" dirty="0" smtClean="0"/>
              <a:t> </a:t>
            </a:r>
            <a:r>
              <a:rPr lang="en-US" baseline="0" dirty="0" err="1" smtClean="0"/>
              <a:t>cartii</a:t>
            </a:r>
            <a:r>
              <a:rPr lang="en-US" baseline="0" dirty="0" smtClean="0"/>
              <a:t> </a:t>
            </a:r>
            <a:r>
              <a:rPr lang="en-US" baseline="0" dirty="0" err="1" smtClean="0"/>
              <a:t>sunt</a:t>
            </a:r>
            <a:r>
              <a:rPr lang="en-US" baseline="0" dirty="0" smtClean="0"/>
              <a:t> </a:t>
            </a:r>
            <a:r>
              <a:rPr lang="en-US" baseline="0" dirty="0" err="1" smtClean="0"/>
              <a:t>transmise</a:t>
            </a:r>
            <a:r>
              <a:rPr lang="en-US" baseline="0" dirty="0" smtClean="0"/>
              <a:t> </a:t>
            </a:r>
            <a:r>
              <a:rPr lang="en-US" baseline="0" dirty="0" err="1" smtClean="0"/>
              <a:t>dintr</a:t>
            </a:r>
            <a:r>
              <a:rPr lang="en-US" baseline="0" dirty="0" smtClean="0"/>
              <a:t> o </a:t>
            </a:r>
            <a:r>
              <a:rPr lang="en-US" baseline="0" dirty="0" err="1" smtClean="0"/>
              <a:t>pagina</a:t>
            </a:r>
            <a:r>
              <a:rPr lang="en-US" baseline="0" dirty="0" smtClean="0"/>
              <a:t> in </a:t>
            </a:r>
            <a:r>
              <a:rPr lang="en-US" baseline="0" dirty="0" err="1" smtClean="0"/>
              <a:t>alta</a:t>
            </a:r>
            <a:r>
              <a:rPr lang="en-US" baseline="0" dirty="0" smtClean="0"/>
              <a:t> </a:t>
            </a:r>
            <a:r>
              <a:rPr lang="en-US" baseline="0" dirty="0" err="1" smtClean="0"/>
              <a:t>folosind</a:t>
            </a:r>
            <a:r>
              <a:rPr lang="en-US" baseline="0" dirty="0" smtClean="0"/>
              <a:t> </a:t>
            </a:r>
            <a:r>
              <a:rPr lang="en-US" i="1" u="sng" baseline="0" dirty="0" err="1" smtClean="0"/>
              <a:t>metoda</a:t>
            </a:r>
            <a:r>
              <a:rPr lang="en-US" i="1" u="sng" baseline="0" dirty="0" smtClean="0"/>
              <a:t> </a:t>
            </a:r>
            <a:r>
              <a:rPr lang="vi-VN" i="1" u="sng" dirty="0" smtClean="0"/>
              <a:t>putExtra a clasei Inten</a:t>
            </a:r>
            <a:r>
              <a:rPr lang="en-US" i="1" u="sng" dirty="0" smtClean="0"/>
              <a:t>t.</a:t>
            </a:r>
          </a:p>
          <a:p>
            <a:pPr marL="158750" indent="0">
              <a:buNone/>
            </a:pPr>
            <a:endParaRPr lang="en-US" dirty="0" smtClean="0"/>
          </a:p>
          <a:p>
            <a:pPr marL="158750" indent="0">
              <a:buNone/>
            </a:pPr>
            <a:r>
              <a:rPr lang="vi-VN" dirty="0" smtClean="0"/>
              <a:t>Administratorul poate efectua împrumuturi apăsând butonul "Împrumută" și specificând ID-ul utilizatorului care dorește acel împrumut. Atunci când cartea este restituită, adminul accesează instanța cărții și apasă butonul "Restituire carte".</a:t>
            </a:r>
            <a:endParaRPr lang="ro-RO" dirty="0"/>
          </a:p>
        </p:txBody>
      </p:sp>
    </p:spTree>
    <p:extLst>
      <p:ext uri="{BB962C8B-B14F-4D97-AF65-F5344CB8AC3E}">
        <p14:creationId xmlns:p14="http://schemas.microsoft.com/office/powerpoint/2010/main" val="707561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vi-VN" dirty="0" smtClean="0"/>
              <a:t>Pagina utilizatorului este puțin diferită. Acesta poate vedea cărțile din bibliotecă și, când accesează detalii despre o carte, poate vedea dacă aceasta este sau nu disponibilă. De asemenea, are acces la citatele publice, afișate într-o listă. </a:t>
            </a:r>
            <a:endParaRPr lang="en-US" dirty="0" smtClean="0"/>
          </a:p>
          <a:p>
            <a:pPr marL="158750" indent="0">
              <a:buNone/>
            </a:pPr>
            <a:endParaRPr lang="en-US" dirty="0" smtClean="0"/>
          </a:p>
          <a:p>
            <a:pPr marL="158750" indent="0">
              <a:buNone/>
            </a:pPr>
            <a:r>
              <a:rPr lang="en-US" dirty="0" smtClean="0"/>
              <a:t>In</a:t>
            </a:r>
            <a:r>
              <a:rPr lang="en-US" baseline="0" dirty="0" smtClean="0"/>
              <a:t> </a:t>
            </a:r>
            <a:r>
              <a:rPr lang="en-US" baseline="0" dirty="0" err="1" smtClean="0"/>
              <a:t>aplicatie</a:t>
            </a:r>
            <a:r>
              <a:rPr lang="en-US" baseline="0" dirty="0" smtClean="0"/>
              <a:t>, </a:t>
            </a:r>
            <a:r>
              <a:rPr lang="en-US" baseline="0" dirty="0" err="1" smtClean="0"/>
              <a:t>pagina</a:t>
            </a:r>
            <a:r>
              <a:rPr lang="en-US" baseline="0" dirty="0" smtClean="0"/>
              <a:t> de </a:t>
            </a:r>
            <a:r>
              <a:rPr lang="en-US" baseline="0" dirty="0" err="1" smtClean="0"/>
              <a:t>detalii</a:t>
            </a:r>
            <a:r>
              <a:rPr lang="en-US" baseline="0" dirty="0" smtClean="0"/>
              <a:t> carte </a:t>
            </a:r>
            <a:r>
              <a:rPr lang="en-US" baseline="0" dirty="0" err="1" smtClean="0"/>
              <a:t>este</a:t>
            </a:r>
            <a:r>
              <a:rPr lang="en-US" baseline="0" dirty="0" smtClean="0"/>
              <a:t> </a:t>
            </a:r>
            <a:r>
              <a:rPr lang="en-US" baseline="0" dirty="0" err="1" smtClean="0"/>
              <a:t>aceeasi</a:t>
            </a:r>
            <a:r>
              <a:rPr lang="en-US" baseline="0" dirty="0" smtClean="0"/>
              <a:t> </a:t>
            </a:r>
            <a:r>
              <a:rPr lang="en-US" baseline="0" dirty="0" err="1" smtClean="0"/>
              <a:t>atat</a:t>
            </a:r>
            <a:r>
              <a:rPr lang="en-US" baseline="0" dirty="0" smtClean="0"/>
              <a:t> </a:t>
            </a:r>
            <a:r>
              <a:rPr lang="en-US" baseline="0" dirty="0" err="1" smtClean="0"/>
              <a:t>pentru</a:t>
            </a:r>
            <a:r>
              <a:rPr lang="en-US" baseline="0" dirty="0" smtClean="0"/>
              <a:t> </a:t>
            </a:r>
            <a:r>
              <a:rPr lang="en-US" baseline="0" dirty="0" err="1" smtClean="0"/>
              <a:t>utilizator</a:t>
            </a:r>
            <a:r>
              <a:rPr lang="en-US" baseline="0" dirty="0" smtClean="0"/>
              <a:t> cat </a:t>
            </a:r>
            <a:r>
              <a:rPr lang="en-US" baseline="0" dirty="0" err="1" smtClean="0"/>
              <a:t>si</a:t>
            </a:r>
            <a:r>
              <a:rPr lang="en-US" baseline="0" dirty="0" smtClean="0"/>
              <a:t> </a:t>
            </a:r>
            <a:r>
              <a:rPr lang="en-US" baseline="0" dirty="0" err="1" smtClean="0"/>
              <a:t>pentru</a:t>
            </a:r>
            <a:r>
              <a:rPr lang="en-US" baseline="0" dirty="0" smtClean="0"/>
              <a:t> </a:t>
            </a:r>
            <a:r>
              <a:rPr lang="en-US" baseline="0" dirty="0" err="1" smtClean="0"/>
              <a:t>bibliotecari</a:t>
            </a:r>
            <a:r>
              <a:rPr lang="en-US" baseline="0" dirty="0" smtClean="0"/>
              <a:t> </a:t>
            </a:r>
            <a:r>
              <a:rPr lang="en-US" baseline="0" dirty="0" err="1" smtClean="0"/>
              <a:t>insa</a:t>
            </a:r>
            <a:r>
              <a:rPr lang="en-US" baseline="0" dirty="0" smtClean="0"/>
              <a:t> m am </a:t>
            </a:r>
            <a:r>
              <a:rPr lang="en-US" baseline="0" dirty="0" err="1" smtClean="0"/>
              <a:t>folosit</a:t>
            </a:r>
            <a:r>
              <a:rPr lang="en-US" baseline="0" dirty="0" smtClean="0"/>
              <a:t> de </a:t>
            </a:r>
            <a:r>
              <a:rPr lang="en-US" baseline="0" dirty="0" err="1" smtClean="0"/>
              <a:t>vizibilitatea</a:t>
            </a:r>
            <a:r>
              <a:rPr lang="en-US" baseline="0" dirty="0" smtClean="0"/>
              <a:t> </a:t>
            </a:r>
            <a:r>
              <a:rPr lang="en-US" baseline="0" dirty="0" err="1" smtClean="0"/>
              <a:t>butonului</a:t>
            </a:r>
            <a:r>
              <a:rPr lang="en-US" baseline="0" dirty="0" smtClean="0"/>
              <a:t> </a:t>
            </a:r>
            <a:r>
              <a:rPr lang="en-US" baseline="0" dirty="0" err="1" smtClean="0"/>
              <a:t>pentru</a:t>
            </a:r>
            <a:r>
              <a:rPr lang="en-US" baseline="0" dirty="0" smtClean="0"/>
              <a:t> al </a:t>
            </a:r>
            <a:r>
              <a:rPr lang="en-US" baseline="0" dirty="0" err="1" smtClean="0"/>
              <a:t>afisa</a:t>
            </a:r>
            <a:r>
              <a:rPr lang="en-US" baseline="0" dirty="0" smtClean="0"/>
              <a:t> </a:t>
            </a:r>
            <a:r>
              <a:rPr lang="en-US" baseline="0" dirty="0" err="1" smtClean="0"/>
              <a:t>sau</a:t>
            </a:r>
            <a:r>
              <a:rPr lang="en-US" baseline="0" dirty="0" smtClean="0"/>
              <a:t> nu, in </a:t>
            </a:r>
            <a:r>
              <a:rPr lang="en-US" baseline="0" dirty="0" err="1" smtClean="0"/>
              <a:t>functie</a:t>
            </a:r>
            <a:r>
              <a:rPr lang="en-US" baseline="0" dirty="0" smtClean="0"/>
              <a:t> de </a:t>
            </a:r>
            <a:r>
              <a:rPr lang="en-US" baseline="0" dirty="0" err="1" smtClean="0"/>
              <a:t>utilizatorul</a:t>
            </a:r>
            <a:r>
              <a:rPr lang="en-US" baseline="0" dirty="0" smtClean="0"/>
              <a:t> </a:t>
            </a:r>
            <a:r>
              <a:rPr lang="en-US" baseline="0" dirty="0" err="1" smtClean="0"/>
              <a:t>curent</a:t>
            </a:r>
            <a:r>
              <a:rPr lang="en-US" baseline="0" dirty="0" smtClean="0"/>
              <a:t>.</a:t>
            </a:r>
            <a:endParaRPr lang="en-US" dirty="0" smtClean="0"/>
          </a:p>
          <a:p>
            <a:pPr marL="158750" indent="0">
              <a:buNone/>
            </a:pPr>
            <a:endParaRPr lang="en-US" dirty="0" smtClean="0"/>
          </a:p>
          <a:p>
            <a:pPr marL="158750" indent="0">
              <a:buNone/>
            </a:pPr>
            <a:r>
              <a:rPr lang="vi-VN" dirty="0" smtClean="0"/>
              <a:t>Detaliile unui citat se accesează printr-un clic pe acel citat, unde utilizatorul poate vedea cine a extras citatul și din ce carte provine. În partea de jos a paginii "Acasă Utilizator", există o listă cu citatele private, ale căror detalii sunt diferite, având în vedere că citatul este personal. La finalul paginii, utilizatorul găsește butonul de delogare și de "Adaugă citat".</a:t>
            </a:r>
            <a:endParaRPr lang="ro-RO" dirty="0"/>
          </a:p>
        </p:txBody>
      </p:sp>
    </p:spTree>
    <p:extLst>
      <p:ext uri="{BB962C8B-B14F-4D97-AF65-F5344CB8AC3E}">
        <p14:creationId xmlns:p14="http://schemas.microsoft.com/office/powerpoint/2010/main" val="7075615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vi-VN" dirty="0" smtClean="0"/>
              <a:t>Pentru a adăuga un citat, se memorează ID-ul cărții din care este extras citatul și se furnizează în câmpul dedicat ID-ului. Citatul poate fi extras dintr-o fotografie făcută pe loc sau aleasă din galerie, având același mecanism ca la adăugarea cărții</a:t>
            </a:r>
            <a:r>
              <a:rPr lang="ro-RO" baseline="0" dirty="0" smtClean="0"/>
              <a:t> unde se poate modifica textul extras daca este necesar. </a:t>
            </a:r>
            <a:r>
              <a:rPr lang="vi-VN" dirty="0" smtClean="0"/>
              <a:t>Se deschide pagina de crop și se specifică dacă citatul este sau nu personal. Dacă citatul este public, acesta se afișează în secțiunea de citate publice; altfel, apare în secțiunea de citate private.</a:t>
            </a:r>
            <a:endParaRPr lang="en-US" dirty="0" smtClean="0"/>
          </a:p>
          <a:p>
            <a:pPr marL="158750" indent="0">
              <a:buNone/>
            </a:pPr>
            <a:endParaRPr lang="en-US" dirty="0" smtClean="0"/>
          </a:p>
          <a:p>
            <a:pPr marL="158750" indent="0">
              <a:buNone/>
            </a:pPr>
            <a:r>
              <a:rPr lang="en-US" dirty="0" err="1" smtClean="0"/>
              <a:t>Pentru</a:t>
            </a:r>
            <a:r>
              <a:rPr lang="en-US" baseline="0" dirty="0" smtClean="0"/>
              <a:t> a </a:t>
            </a:r>
            <a:r>
              <a:rPr lang="en-US" baseline="0" dirty="0" err="1" smtClean="0"/>
              <a:t>putea</a:t>
            </a:r>
            <a:r>
              <a:rPr lang="en-US" baseline="0" dirty="0" smtClean="0"/>
              <a:t> </a:t>
            </a:r>
            <a:r>
              <a:rPr lang="en-US" baseline="0" dirty="0" err="1" smtClean="0"/>
              <a:t>accesa</a:t>
            </a:r>
            <a:r>
              <a:rPr lang="en-US" baseline="0" dirty="0" smtClean="0"/>
              <a:t> camera </a:t>
            </a:r>
            <a:r>
              <a:rPr lang="en-US" baseline="0" dirty="0" err="1" smtClean="0"/>
              <a:t>si</a:t>
            </a:r>
            <a:r>
              <a:rPr lang="en-US" baseline="0" dirty="0" smtClean="0"/>
              <a:t> </a:t>
            </a:r>
            <a:r>
              <a:rPr lang="en-US" baseline="0" dirty="0" err="1" smtClean="0"/>
              <a:t>galeria</a:t>
            </a:r>
            <a:r>
              <a:rPr lang="en-US" baseline="0" dirty="0" smtClean="0"/>
              <a:t>, am </a:t>
            </a:r>
            <a:r>
              <a:rPr lang="en-US" baseline="0" dirty="0" err="1" smtClean="0"/>
              <a:t>introdus</a:t>
            </a:r>
            <a:r>
              <a:rPr lang="en-US" baseline="0" dirty="0" smtClean="0"/>
              <a:t> </a:t>
            </a:r>
            <a:r>
              <a:rPr lang="en-US" baseline="0" dirty="0" err="1" smtClean="0"/>
              <a:t>permisiunile</a:t>
            </a:r>
            <a:r>
              <a:rPr lang="en-US" baseline="0" dirty="0" smtClean="0"/>
              <a:t> in </a:t>
            </a:r>
            <a:r>
              <a:rPr lang="en-US" baseline="0" dirty="0" err="1" smtClean="0"/>
              <a:t>fisierul</a:t>
            </a:r>
            <a:r>
              <a:rPr lang="en-US" baseline="0" smtClean="0"/>
              <a:t> AndroidManifest.xml</a:t>
            </a:r>
            <a:endParaRPr lang="ro-RO" dirty="0"/>
          </a:p>
        </p:txBody>
      </p:sp>
    </p:spTree>
    <p:extLst>
      <p:ext uri="{BB962C8B-B14F-4D97-AF65-F5344CB8AC3E}">
        <p14:creationId xmlns:p14="http://schemas.microsoft.com/office/powerpoint/2010/main" val="707561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e68183a5ab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e68183a5ab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dirty="0" smtClean="0"/>
              <a:t>Pentru crearea aplicației, am folosit Android Studio, care oferă un set complet de instrumente și un emulator Android foarte util.</a:t>
            </a:r>
          </a:p>
          <a:p>
            <a:r>
              <a:rPr lang="ro-RO" dirty="0" smtClean="0"/>
              <a:t>Aplicatia este</a:t>
            </a:r>
            <a:r>
              <a:rPr lang="ro-RO" baseline="0" dirty="0" smtClean="0"/>
              <a:t> </a:t>
            </a:r>
            <a:r>
              <a:rPr lang="vi-VN" dirty="0" smtClean="0"/>
              <a:t>programat</a:t>
            </a:r>
            <a:r>
              <a:rPr lang="ro-RO" dirty="0" smtClean="0"/>
              <a:t>a</a:t>
            </a:r>
            <a:r>
              <a:rPr lang="vi-VN" dirty="0" smtClean="0"/>
              <a:t> în Kotlin, datorită sintaxei concise și flexibilității, fiind compatibil cu Java.</a:t>
            </a:r>
          </a:p>
          <a:p>
            <a:r>
              <a:rPr lang="vi-VN" dirty="0" smtClean="0"/>
              <a:t>Pentru baza de date, am utilizat Firebase Firestore, o bază de date NoSQL Cloud de la Google, aleasă pentru sincronizarea în timp real și structura flexibilă.</a:t>
            </a:r>
          </a:p>
          <a:p>
            <a:r>
              <a:rPr lang="vi-VN" dirty="0" smtClean="0"/>
              <a:t>Gestionarea parolelor a fost realizată cu biblioteca BCrypt, care generează un hash pentru fiecare parolă, adăugând un nivel suplimentar de securitate.</a:t>
            </a:r>
          </a:p>
          <a:p>
            <a:r>
              <a:rPr lang="vi-VN" dirty="0" smtClean="0"/>
              <a:t>Pentru extragerea textului din imagini, am folosit API-ul Text Recognition de la Google ML Kit, care oferă recunoaștere text în timp real și o integrare ușoară.</a:t>
            </a:r>
          </a:p>
          <a:p>
            <a:r>
              <a:rPr lang="vi-VN" dirty="0" smtClean="0"/>
              <a:t>Pentru decuparea imaginilor, am utilizat biblioteca Android Image Cropper, care oferă funcții de decupare, rotire și răsturnare a imaginilor. Este ușor de integrat și bine documentată.</a:t>
            </a:r>
          </a:p>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e660575f2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e660575f2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dirty="0" smtClean="0"/>
              <a:t>Așa cum am menționat la început, există mereu loc pentru dezvoltare. Pentru aplicația BibliOCR, propun câteva direcții viitoare pe care mi-ar plăcea să le </a:t>
            </a:r>
            <a:r>
              <a:rPr lang="ro-RO" dirty="0" smtClean="0"/>
              <a:t>implementez</a:t>
            </a:r>
            <a:r>
              <a:rPr lang="vi-VN" dirty="0" smtClean="0"/>
              <a:t>:</a:t>
            </a:r>
            <a:endParaRPr lang="ro-RO" b="1" dirty="0" smtClean="0"/>
          </a:p>
          <a:p>
            <a:r>
              <a:rPr lang="vi-VN" b="1" dirty="0" smtClean="0"/>
              <a:t>Coduri QR pentru identificarea cărților:</a:t>
            </a:r>
            <a:endParaRPr lang="vi-VN" dirty="0" smtClean="0"/>
          </a:p>
          <a:p>
            <a:r>
              <a:rPr lang="vi-VN" dirty="0" smtClean="0"/>
              <a:t>Generarea de coduri QR pentru fiecare carte ar permite utilizatorilor să scaneze codul pentru a accesa pagina cărții. Bibliotecarii ar putea modifica datele și înregistra împrumuturi, iar cititorii ar putea adăuga citate direct în pagina cărții, fără a mai menționa ID-ul.</a:t>
            </a:r>
          </a:p>
          <a:p>
            <a:r>
              <a:rPr lang="vi-VN" b="1" dirty="0" smtClean="0"/>
              <a:t>Adăugarea de Text-to-Speech:</a:t>
            </a:r>
            <a:endParaRPr lang="vi-VN" dirty="0" smtClean="0"/>
          </a:p>
          <a:p>
            <a:r>
              <a:rPr lang="vi-VN" dirty="0" smtClean="0"/>
              <a:t>Implementarea Text-to-Speech ar permite citirea automată a textelor scanate,</a:t>
            </a:r>
            <a:r>
              <a:rPr lang="ro-RO" dirty="0" smtClean="0"/>
              <a:t> fie PDF cat si pagini din carti,</a:t>
            </a:r>
            <a:r>
              <a:rPr lang="vi-VN" dirty="0" smtClean="0"/>
              <a:t> facilitând lectura în momentele în care citirea fizică nu este posibilă.</a:t>
            </a:r>
          </a:p>
          <a:p>
            <a:r>
              <a:rPr lang="vi-VN" b="1" dirty="0" smtClean="0"/>
              <a:t>BibliOCR pentru biblioteca personală:</a:t>
            </a:r>
            <a:endParaRPr lang="vi-VN" dirty="0" smtClean="0"/>
          </a:p>
          <a:p>
            <a:r>
              <a:rPr lang="ro-RO" dirty="0" smtClean="0"/>
              <a:t>O versiune a aplicatiei</a:t>
            </a:r>
            <a:r>
              <a:rPr lang="ro-RO" baseline="0" dirty="0" smtClean="0"/>
              <a:t> in care utilizatorul sa aiba si rol de administrator al propriei biblioteci, </a:t>
            </a:r>
            <a:r>
              <a:rPr lang="ro-RO" dirty="0" smtClean="0"/>
              <a:t>avand</a:t>
            </a:r>
            <a:r>
              <a:rPr lang="ro-RO" baseline="0" dirty="0" smtClean="0"/>
              <a:t> astfel</a:t>
            </a:r>
            <a:r>
              <a:rPr lang="vi-VN" dirty="0" smtClean="0"/>
              <a:t> toate titlurile și citatele preferate organizate într-un singur loc</a:t>
            </a:r>
            <a:r>
              <a:rPr lang="ro-RO" baseline="0" dirty="0" smtClean="0"/>
              <a:t> pe telefon</a:t>
            </a:r>
            <a:endParaRPr lang="vi-VN" dirty="0" smtClean="0"/>
          </a:p>
          <a:p>
            <a:r>
              <a:rPr lang="vi-VN" b="1" dirty="0" smtClean="0"/>
              <a:t>Ajutor pentru studenți:</a:t>
            </a:r>
            <a:endParaRPr lang="vi-VN" dirty="0" smtClean="0"/>
          </a:p>
          <a:p>
            <a:r>
              <a:rPr lang="vi-VN" dirty="0" smtClean="0"/>
              <a:t>O funcționalitate specială pentru bibliotecile facultăților ar fi furnizarea de categorii dedicate materiilor, unde profesorii și studenții pot adăuga materiale și referințe. Studenții ar avea acces la notițe private și materiale relevante, organizate eficient.</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e660575f23_1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e660575f23_1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b="1" dirty="0" smtClean="0"/>
              <a:t>Comunicare între utilizatori:</a:t>
            </a:r>
            <a:endParaRPr lang="vi-VN" dirty="0" smtClean="0"/>
          </a:p>
          <a:p>
            <a:r>
              <a:rPr lang="vi-VN" dirty="0" smtClean="0"/>
              <a:t>BibliOCR aduce în același loc oameni cu aceleași pasiuni, iar posibilitatea de a interacționa între ei ar fi foarte valoroasă. Utilizatorii ar putea vedea cine a publicat un anumit citat și ar putea comunica pentru a schimba idei. Doamna Lenuta a menționat că ar fi util pentru oamenii care lucrează la proiecte </a:t>
            </a:r>
            <a:r>
              <a:rPr lang="ro-RO" dirty="0" smtClean="0"/>
              <a:t>imporante </a:t>
            </a:r>
            <a:r>
              <a:rPr lang="vi-VN" dirty="0" smtClean="0"/>
              <a:t>să poată cunoaște experți în diverse domenii.</a:t>
            </a:r>
            <a:endParaRPr lang="ro-RO" dirty="0" smtClean="0"/>
          </a:p>
          <a:p>
            <a:r>
              <a:rPr lang="vi-VN" b="1" dirty="0" smtClean="0"/>
              <a:t>Alte direcții viitoare:</a:t>
            </a:r>
            <a:endParaRPr lang="vi-VN" dirty="0" smtClean="0"/>
          </a:p>
          <a:p>
            <a:r>
              <a:rPr lang="vi-VN" dirty="0" smtClean="0"/>
              <a:t>Adăugarea de comentarii și păreri despre cărți</a:t>
            </a:r>
            <a:r>
              <a:rPr lang="ro-RO" dirty="0" smtClean="0"/>
              <a:t>,</a:t>
            </a:r>
            <a:r>
              <a:rPr lang="ro-RO" baseline="0" dirty="0" smtClean="0"/>
              <a:t> nu doar de citate</a:t>
            </a:r>
            <a:endParaRPr lang="vi-VN" dirty="0" smtClean="0"/>
          </a:p>
          <a:p>
            <a:r>
              <a:rPr lang="vi-VN" dirty="0" smtClean="0"/>
              <a:t>Aprecierea </a:t>
            </a:r>
            <a:r>
              <a:rPr lang="ro-RO" dirty="0" smtClean="0"/>
              <a:t>acestor elemente de catre alti utilizatori</a:t>
            </a:r>
          </a:p>
          <a:p>
            <a:r>
              <a:rPr lang="ro-RO" dirty="0" smtClean="0"/>
              <a:t>Utilizatorii</a:t>
            </a:r>
            <a:r>
              <a:rPr lang="ro-RO" baseline="0" dirty="0" smtClean="0"/>
              <a:t> sa primeasca recomandari de carti prin citatele publice</a:t>
            </a:r>
            <a:endParaRPr lang="vi-VN" dirty="0" smtClean="0"/>
          </a:p>
          <a:p>
            <a:r>
              <a:rPr lang="ro-RO" dirty="0" smtClean="0"/>
              <a:t>Dar si notificari privind</a:t>
            </a:r>
            <a:r>
              <a:rPr lang="ro-RO" baseline="0" dirty="0" smtClean="0"/>
              <a:t> data de restuire a cartilor imprumutate</a:t>
            </a:r>
            <a:endParaRPr lang="vi-VN" dirty="0" smtClean="0"/>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smtClean="0"/>
              <a:t>Aceasta este aplicația BibliOCR, creată pentru bibliotecari și pentru iubitorii de cărți. Vă mulțumesc pentru atenție și aștept întrebările dumneavoastră.</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e660575f23_1_4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e660575f23_1_4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e660575f23_1_4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e660575f23_1_4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vi-VN" dirty="0" smtClean="0"/>
              <a:t>În era </a:t>
            </a:r>
            <a:r>
              <a:rPr lang="vi-VN" i="1" dirty="0" smtClean="0">
                <a:solidFill>
                  <a:schemeClr val="tx1"/>
                </a:solidFill>
              </a:rPr>
              <a:t>digitală contemporană</a:t>
            </a:r>
            <a:r>
              <a:rPr lang="vi-VN" dirty="0" smtClean="0"/>
              <a:t>, tehnologia își face </a:t>
            </a:r>
            <a:r>
              <a:rPr lang="en-US" dirty="0" smtClean="0"/>
              <a:t>re</a:t>
            </a:r>
            <a:r>
              <a:rPr lang="vi-VN" dirty="0" smtClean="0"/>
              <a:t>simțită prezența în numeroase domenii</a:t>
            </a:r>
            <a:r>
              <a:rPr lang="en-US" dirty="0" smtClean="0"/>
              <a:t>,</a:t>
            </a:r>
            <a:r>
              <a:rPr lang="en-US" baseline="0" dirty="0" smtClean="0"/>
              <a:t> </a:t>
            </a:r>
            <a:r>
              <a:rPr lang="en-US" baseline="0" dirty="0" err="1" smtClean="0"/>
              <a:t>dar</a:t>
            </a:r>
            <a:r>
              <a:rPr lang="en-US" baseline="0" dirty="0" smtClean="0"/>
              <a:t> cu </a:t>
            </a:r>
            <a:r>
              <a:rPr lang="en-US" baseline="0" dirty="0" err="1" smtClean="0"/>
              <a:t>toate</a:t>
            </a:r>
            <a:r>
              <a:rPr lang="en-US" baseline="0" dirty="0" smtClean="0"/>
              <a:t> </a:t>
            </a:r>
            <a:r>
              <a:rPr lang="en-US" baseline="0" dirty="0" err="1" smtClean="0"/>
              <a:t>acesteainca</a:t>
            </a:r>
            <a:r>
              <a:rPr lang="en-US" baseline="0" dirty="0" smtClean="0"/>
              <a:t> </a:t>
            </a:r>
            <a:r>
              <a:rPr lang="en-US" baseline="0" dirty="0" err="1" smtClean="0"/>
              <a:t>mai</a:t>
            </a:r>
            <a:r>
              <a:rPr lang="en-US" baseline="0" dirty="0" smtClean="0"/>
              <a:t> </a:t>
            </a:r>
            <a:r>
              <a:rPr lang="en-US" baseline="0" dirty="0" err="1" smtClean="0"/>
              <a:t>este</a:t>
            </a:r>
            <a:r>
              <a:rPr lang="en-US" baseline="0" dirty="0" smtClean="0"/>
              <a:t> </a:t>
            </a:r>
            <a:r>
              <a:rPr lang="en-US" baseline="0" dirty="0" err="1" smtClean="0"/>
              <a:t>loc</a:t>
            </a:r>
            <a:r>
              <a:rPr lang="en-US" baseline="0" dirty="0" smtClean="0"/>
              <a:t> de </a:t>
            </a:r>
            <a:r>
              <a:rPr lang="en-US" baseline="0" dirty="0" err="1" smtClean="0"/>
              <a:t>dezvoltare</a:t>
            </a:r>
            <a:r>
              <a:rPr lang="en-US" baseline="0" dirty="0" smtClean="0"/>
              <a:t>. Un </a:t>
            </a:r>
            <a:r>
              <a:rPr lang="en-US" baseline="0" dirty="0" err="1" smtClean="0"/>
              <a:t>exemplu</a:t>
            </a:r>
            <a:r>
              <a:rPr lang="en-US" baseline="0" dirty="0" smtClean="0"/>
              <a:t> </a:t>
            </a:r>
            <a:r>
              <a:rPr lang="en-US" baseline="0" dirty="0" err="1" smtClean="0"/>
              <a:t>oportun</a:t>
            </a:r>
            <a:r>
              <a:rPr lang="en-US" baseline="0" dirty="0" smtClean="0"/>
              <a:t> </a:t>
            </a:r>
            <a:r>
              <a:rPr lang="en-US" baseline="0" dirty="0" err="1" smtClean="0"/>
              <a:t>sunt</a:t>
            </a:r>
            <a:r>
              <a:rPr lang="en-US" baseline="0" dirty="0" smtClean="0"/>
              <a:t> </a:t>
            </a:r>
            <a:r>
              <a:rPr lang="en-US" baseline="0" dirty="0" err="1" smtClean="0"/>
              <a:t>bibliotecile</a:t>
            </a:r>
            <a:r>
              <a:rPr lang="en-US" baseline="0" dirty="0" smtClean="0"/>
              <a:t> </a:t>
            </a:r>
            <a:r>
              <a:rPr lang="en-US" baseline="0" dirty="0" err="1" smtClean="0"/>
              <a:t>fizice</a:t>
            </a:r>
            <a:r>
              <a:rPr lang="en-US" baseline="0" dirty="0" smtClean="0"/>
              <a:t>. </a:t>
            </a:r>
            <a:endParaRPr lang="en-US" dirty="0" smtClean="0"/>
          </a:p>
          <a:p>
            <a:pPr marL="158750" marR="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dirty="0" smtClean="0"/>
              <a:t>Aplicația BibliOCR permite</a:t>
            </a:r>
            <a:r>
              <a:rPr lang="en-US" dirty="0" smtClean="0"/>
              <a:t> </a:t>
            </a:r>
            <a:r>
              <a:rPr lang="en-US" dirty="0" err="1" smtClean="0"/>
              <a:t>si</a:t>
            </a:r>
            <a:r>
              <a:rPr lang="vi-VN" dirty="0" smtClean="0"/>
              <a:t> bibliotecilor să se bucure de avantajele tehnologiilor moderne.</a:t>
            </a:r>
            <a:endParaRPr lang="en-US" dirty="0" smtClean="0"/>
          </a:p>
          <a:p>
            <a:pPr marL="158750" marR="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158750" marR="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dirty="0" smtClean="0"/>
              <a:t>Aplicația BibliOCR utilizează tehnologia de extragere a textului din imagini pentru a facilita adăugarea cărților în baza de date a bibliotecii. Această funcționalitate este destinată bibliotecarilor, pe lângă gestionarea împrumuturilor de cărți.</a:t>
            </a:r>
            <a:endParaRPr lang="en-US" dirty="0" smtClean="0"/>
          </a:p>
          <a:p>
            <a:pPr marL="158750" marR="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158750" marR="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dirty="0" smtClean="0"/>
              <a:t>Această aplicație este destinată </a:t>
            </a:r>
            <a:r>
              <a:rPr lang="en-US" dirty="0" err="1" smtClean="0"/>
              <a:t>si</a:t>
            </a:r>
            <a:r>
              <a:rPr lang="en-US" baseline="0" dirty="0" smtClean="0"/>
              <a:t> </a:t>
            </a:r>
            <a:r>
              <a:rPr lang="vi-VN" dirty="0" smtClean="0"/>
              <a:t>cititorilor. Consider că fiecare persoană găsește pasaje sau citate preferate într-o carte pe care ar dori să le salveze</a:t>
            </a:r>
            <a:r>
              <a:rPr lang="en-US" dirty="0" smtClean="0"/>
              <a:t>/</a:t>
            </a:r>
            <a:r>
              <a:rPr lang="en-US" baseline="0" dirty="0" smtClean="0"/>
              <a:t> </a:t>
            </a:r>
            <a:r>
              <a:rPr lang="en-US" baseline="0" dirty="0" err="1" smtClean="0"/>
              <a:t>pastreze</a:t>
            </a:r>
            <a:r>
              <a:rPr lang="vi-VN" dirty="0" smtClean="0"/>
              <a:t>. BibliOCR face acest lucru posibil prin fotografierea frazelor dorite și folosind tehnologia OCR pentru a le salva.</a:t>
            </a:r>
          </a:p>
          <a:p>
            <a:pPr marL="158750" marR="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vi-VN" dirty="0" smtClean="0"/>
          </a:p>
          <a:p>
            <a:pPr marL="158750" indent="0">
              <a:buNone/>
            </a:pPr>
            <a:r>
              <a:rPr lang="vi-VN" dirty="0" smtClean="0"/>
              <a:t>Citatele salvate pot fi private sau publice, fiind vizibile pentru toți utilizatorii. În plus, utilizatorii pot vedea cărțile disponibile în bibliotecă.</a:t>
            </a:r>
            <a:endParaRPr lang="ro-RO" dirty="0"/>
          </a:p>
        </p:txBody>
      </p:sp>
    </p:spTree>
    <p:extLst>
      <p:ext uri="{BB962C8B-B14F-4D97-AF65-F5344CB8AC3E}">
        <p14:creationId xmlns:p14="http://schemas.microsoft.com/office/powerpoint/2010/main" val="12164026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99f2f57a71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e60d6f58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e60d6f58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e68183a5ab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e68183a5ab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e660575f2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e660575f2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e6379c78b0_0_1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e6379c78b0_0_1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smtClean="0"/>
              <a:t>Consider că aplicația BibliOCR aduce următoarele contribuții:</a:t>
            </a:r>
            <a:endParaRPr lang="en-US" dirty="0" smtClean="0"/>
          </a:p>
          <a:p>
            <a:pPr marL="0" lvl="0" indent="0" algn="l" rtl="0">
              <a:spcBef>
                <a:spcPts val="0"/>
              </a:spcBef>
              <a:spcAft>
                <a:spcPts val="0"/>
              </a:spcAft>
              <a:buNone/>
            </a:pPr>
            <a:r>
              <a:rPr lang="vi-VN" dirty="0" smtClean="0"/>
              <a:t>Introducerea cărților într-un mod mai eficient </a:t>
            </a:r>
            <a:r>
              <a:rPr lang="en-US" dirty="0" err="1" smtClean="0"/>
              <a:t>si</a:t>
            </a:r>
            <a:r>
              <a:rPr lang="en-US" baseline="0" dirty="0" smtClean="0"/>
              <a:t> </a:t>
            </a:r>
            <a:r>
              <a:rPr lang="en-US" baseline="0" dirty="0" err="1" smtClean="0"/>
              <a:t>inovativ</a:t>
            </a:r>
            <a:r>
              <a:rPr lang="en-US" baseline="0" dirty="0" smtClean="0"/>
              <a:t> </a:t>
            </a:r>
            <a:r>
              <a:rPr lang="vi-VN" dirty="0" smtClean="0"/>
              <a:t>în baza de date.</a:t>
            </a:r>
            <a:endParaRPr lang="en-US" dirty="0" smtClean="0"/>
          </a:p>
          <a:p>
            <a:pPr marL="0" lvl="0" indent="0" algn="l" rtl="0">
              <a:spcBef>
                <a:spcPts val="0"/>
              </a:spcBef>
              <a:spcAft>
                <a:spcPts val="0"/>
              </a:spcAft>
              <a:buNone/>
            </a:pPr>
            <a:r>
              <a:rPr lang="vi-VN" dirty="0" smtClean="0"/>
              <a:t>Organizarea citatelor preferate.</a:t>
            </a:r>
            <a:endParaRPr lang="en-US" dirty="0" smtClean="0"/>
          </a:p>
          <a:p>
            <a:pPr marL="0" lvl="0" indent="0" algn="l" rtl="0">
              <a:spcBef>
                <a:spcPts val="0"/>
              </a:spcBef>
              <a:spcAft>
                <a:spcPts val="0"/>
              </a:spcAft>
              <a:buNone/>
            </a:pPr>
            <a:r>
              <a:rPr lang="vi-VN" dirty="0" smtClean="0"/>
              <a:t>Permite utilizatorilor să descopere cărți noi prin citatele publice.</a:t>
            </a:r>
            <a:endParaRPr lang="en-US" dirty="0" smtClean="0"/>
          </a:p>
          <a:p>
            <a:pPr marL="0" lvl="0" indent="0" algn="l" rtl="0">
              <a:spcBef>
                <a:spcPts val="0"/>
              </a:spcBef>
              <a:spcAft>
                <a:spcPts val="0"/>
              </a:spcAft>
              <a:buNone/>
            </a:pPr>
            <a:r>
              <a:rPr lang="vi-VN" dirty="0" smtClean="0"/>
              <a:t>Aduce aproape persoanele cu aceleași pasiuni.</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dirty="0" smtClean="0"/>
              <a:t>Pentru a înțelege mai bine nevoile și opiniile potențialilor utilizatori, am intervievat-o pe doamna Lenuta Ursachi, Șefa interimară a biroului de la Universitatea „Dunărea de Jos” din Galați. Ea mi-a povestit că folosesc sistemul integrat Koha, care oferă mai multe funcționalități decât doar catalogarea, așa cum furnizează aplicația mea. Totuși, consideră că BibliOCR ar eficientiza adăugarea cărților și ar fi potrivită pentru biblioteci mai mici, până când nu voi adăuga mai multe funcționalități.</a:t>
            </a:r>
            <a:endParaRPr lang="en-US" dirty="0" smtClean="0"/>
          </a:p>
          <a:p>
            <a:endParaRPr lang="en-US" dirty="0" smtClean="0"/>
          </a:p>
          <a:p>
            <a:r>
              <a:rPr lang="en-US" dirty="0" smtClean="0"/>
              <a:t>SERVICII</a:t>
            </a:r>
            <a:r>
              <a:rPr lang="en-US" baseline="0" dirty="0" smtClean="0"/>
              <a:t> DE MANAGEMENT AL ACHIZIITILOR SI A ABONAMENTELOR, RAPOARTE SI STATISTICI. </a:t>
            </a:r>
            <a:endParaRPr lang="ro-RO" dirty="0" smtClean="0"/>
          </a:p>
          <a:p>
            <a:endParaRPr lang="vi-VN" dirty="0" smtClean="0"/>
          </a:p>
          <a:p>
            <a:r>
              <a:rPr lang="vi-VN" dirty="0" smtClean="0"/>
              <a:t>A fost plăcut surprinsă de ideea de salvare a citatelor și consideră că este foarte utilă, întrebându-se cum de nu a fost implementată până acum. Ea crede că citatele extrase dintr-o carte pot fi un mod de a recomanda acea carte și că aplicația BibliOCR ar ajuta la o organizare mai bună a citatelor.</a:t>
            </a:r>
            <a:endParaRPr lang="ro-RO" dirty="0" smtClean="0"/>
          </a:p>
          <a:p>
            <a:endParaRPr lang="vi-VN" dirty="0" smtClean="0"/>
          </a:p>
          <a:p>
            <a:r>
              <a:rPr lang="vi-VN" dirty="0" smtClean="0"/>
              <a:t>Am întrebat-o dacă persoanele necunoscute interacționează în bibliotecă și mi-a spus că a observat acest lucru doar în bibliotecile din Anglia, unde oamenii schimbă idei despre lectură. Consideră că aplicația BibliOCR</a:t>
            </a:r>
            <a:r>
              <a:rPr lang="ro-RO" dirty="0" smtClean="0"/>
              <a:t> </a:t>
            </a:r>
            <a:r>
              <a:rPr lang="vi-VN" dirty="0" smtClean="0"/>
              <a:t>putea aduce împreună persoanele cu aceleași pasiuni </a:t>
            </a:r>
            <a:r>
              <a:rPr lang="ro-RO" dirty="0" smtClean="0"/>
              <a:t>si </a:t>
            </a:r>
            <a:r>
              <a:rPr lang="vi-VN" dirty="0" smtClean="0"/>
              <a:t>, având în vedere direcțiile de viitor pe care le voi prezenta ulterior, și ar stimula interacțiunea dintre ele.</a:t>
            </a:r>
            <a:endParaRPr lang="ro-RO" dirty="0" smtClean="0"/>
          </a:p>
          <a:p>
            <a:endParaRPr lang="vi-VN" dirty="0" smtClean="0"/>
          </a:p>
          <a:p>
            <a:r>
              <a:rPr lang="vi-VN" dirty="0" smtClean="0"/>
              <a:t>La final, m-a sfătuit să continui dezvoltarea aplicației, deoarece crede că are un mare potențial.</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e660575f23_1_3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e660575f23_1_3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dirty="0" smtClean="0"/>
              <a:t>Aplicația BibliOCR este destinată și cititorilor. Pentru a înțelege mai bine nevoile acestora, am mers la bibliotecă și am oferit un formular unui număr de 15 persoane întâlnite acolo. Rezultatele sunt următoarele:</a:t>
            </a:r>
          </a:p>
          <a:p>
            <a:r>
              <a:rPr lang="vi-VN" dirty="0" smtClean="0"/>
              <a:t>Toate persoanele intervievate își păstrează citate din cărțile citite.</a:t>
            </a:r>
          </a:p>
          <a:p>
            <a:r>
              <a:rPr lang="vi-VN" dirty="0" smtClean="0"/>
              <a:t>Majoritatea au declarat că</a:t>
            </a:r>
            <a:r>
              <a:rPr lang="ro-RO" dirty="0" smtClean="0"/>
              <a:t> fac acest lucru</a:t>
            </a:r>
            <a:r>
              <a:rPr lang="vi-VN" dirty="0" smtClean="0"/>
              <a:t> altere</a:t>
            </a:r>
            <a:r>
              <a:rPr lang="ro-RO" dirty="0" smtClean="0"/>
              <a:t>ând</a:t>
            </a:r>
            <a:r>
              <a:rPr lang="vi-VN" dirty="0" smtClean="0"/>
              <a:t> cartea prin evidențierea cu marker (42,9%) sau sublinierea cu un instrument de scris (42,9%). Numai 14,3% notează citatele pe un caiet separat.</a:t>
            </a:r>
          </a:p>
          <a:p>
            <a:r>
              <a:rPr lang="vi-VN" dirty="0" smtClean="0"/>
              <a:t>Atunci când nu pot altera cartea, folosesc alte metode pentru a salva citatele, precum:</a:t>
            </a:r>
          </a:p>
          <a:p>
            <a:pPr lvl="1"/>
            <a:r>
              <a:rPr lang="vi-VN" dirty="0" smtClean="0"/>
              <a:t>Scrierea pe un caiet de lectură separat.</a:t>
            </a:r>
          </a:p>
          <a:p>
            <a:pPr lvl="1"/>
            <a:r>
              <a:rPr lang="vi-VN" dirty="0" smtClean="0"/>
              <a:t>Fotografierea pasajului cu telefonul.</a:t>
            </a:r>
          </a:p>
          <a:p>
            <a:pPr lvl="1"/>
            <a:r>
              <a:rPr lang="vi-VN" dirty="0" smtClean="0"/>
              <a:t>Transcrierea în notițele telefonului.</a:t>
            </a:r>
            <a:endParaRPr lang="ro-RO" dirty="0" smtClean="0"/>
          </a:p>
          <a:p>
            <a:pPr lvl="1"/>
            <a:endParaRPr lang="ro-RO" dirty="0" smtClean="0"/>
          </a:p>
          <a:p>
            <a:pPr lvl="1"/>
            <a:r>
              <a:rPr lang="vi-VN" dirty="0" smtClean="0"/>
              <a:t>Toți au declarat că ar dori un mod mai ușor de a păstra notițele fără să altereze cartea și să aibă toate citatele organizate într-un singur loc.</a:t>
            </a:r>
            <a:endParaRPr lang="ro-RO" dirty="0" smtClean="0"/>
          </a:p>
          <a:p>
            <a:pPr marL="615950" lvl="1" indent="0">
              <a:buNone/>
            </a:pPr>
            <a:endParaRPr lang="vi-VN" dirty="0" smtClean="0"/>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e68183a5ab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e68183a5ab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smtClean="0"/>
              <a:t>Toți sunt de părere că citatele preferate ale altor utilizatori ar putea fi un mod de recomandare a unei cărți.</a:t>
            </a:r>
            <a:endParaRPr lang="ro-RO" dirty="0" smtClean="0"/>
          </a:p>
          <a:p>
            <a:pPr marL="0" lvl="0" indent="0" algn="l" rtl="0">
              <a:spcBef>
                <a:spcPts val="0"/>
              </a:spcBef>
              <a:spcAft>
                <a:spcPts val="0"/>
              </a:spcAft>
              <a:buNone/>
            </a:pPr>
            <a:endParaRPr lang="ro-RO" dirty="0" smtClean="0"/>
          </a:p>
          <a:p>
            <a:pPr marL="0" lvl="0" indent="0" algn="l" rtl="0">
              <a:spcBef>
                <a:spcPts val="0"/>
              </a:spcBef>
              <a:spcAft>
                <a:spcPts val="0"/>
              </a:spcAft>
              <a:buNone/>
            </a:pPr>
            <a:r>
              <a:rPr lang="vi-VN" dirty="0" smtClean="0"/>
              <a:t>50% din persoanele intervievate dau mereu exemple de citate pentru a recomanda o carte, iar cealaltă jumătate fac acest lucru doar uneori. Nu a fost înregistrat niciun răspuns negativ.</a:t>
            </a:r>
            <a:endParaRPr lang="ro-RO" dirty="0" smtClean="0"/>
          </a:p>
          <a:p>
            <a:pPr marL="0" lvl="0" indent="0" algn="l" rtl="0">
              <a:spcBef>
                <a:spcPts val="0"/>
              </a:spcBef>
              <a:spcAft>
                <a:spcPts val="0"/>
              </a:spcAft>
              <a:buNone/>
            </a:pPr>
            <a:endParaRPr lang="ro-RO" dirty="0" smtClean="0"/>
          </a:p>
          <a:p>
            <a:pPr marL="0" lvl="0" indent="0" algn="l" rtl="0">
              <a:spcBef>
                <a:spcPts val="0"/>
              </a:spcBef>
              <a:spcAft>
                <a:spcPts val="0"/>
              </a:spcAft>
              <a:buNone/>
            </a:pPr>
            <a:r>
              <a:rPr lang="vi-VN" dirty="0" smtClean="0"/>
              <a:t>Toți au considerat că aplicația BibliOCR ar fi de folos pentru recomandarea cărților.</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e68183a5ab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e68183a5ab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smtClean="0"/>
              <a:t>Persoanele care studiază au fost întrebate dacă aplicația BibliOCR ar ajuta la studiu. 85,7% au răspuns afirmativ, iar 14,3% au răspuns "probabil".</a:t>
            </a:r>
            <a:endParaRPr lang="ro-RO" dirty="0" smtClean="0"/>
          </a:p>
          <a:p>
            <a:pPr marL="0" lvl="0" indent="0" algn="l" rtl="0">
              <a:spcBef>
                <a:spcPts val="0"/>
              </a:spcBef>
              <a:spcAft>
                <a:spcPts val="0"/>
              </a:spcAft>
              <a:buNone/>
            </a:pPr>
            <a:endParaRPr lang="ro-RO" dirty="0" smtClean="0"/>
          </a:p>
          <a:p>
            <a:pPr marL="0" lvl="0" indent="0" algn="l" rtl="0">
              <a:spcBef>
                <a:spcPts val="0"/>
              </a:spcBef>
              <a:spcAft>
                <a:spcPts val="0"/>
              </a:spcAft>
              <a:buNone/>
            </a:pPr>
            <a:r>
              <a:rPr lang="ro-RO" dirty="0" smtClean="0"/>
              <a:t>Toți cei intervievați </a:t>
            </a:r>
            <a:r>
              <a:rPr lang="vi-VN" dirty="0" smtClean="0"/>
              <a:t>și-ar dori ca biblioteca la care merg cel mai des să aibă o astfel de aplicație.</a:t>
            </a:r>
            <a:endParaRPr lang="ro-RO" dirty="0" smtClean="0"/>
          </a:p>
          <a:p>
            <a:pPr marL="0" lvl="0" indent="0" algn="l" rtl="0">
              <a:spcBef>
                <a:spcPts val="0"/>
              </a:spcBef>
              <a:spcAft>
                <a:spcPts val="0"/>
              </a:spcAft>
              <a:buNone/>
            </a:pPr>
            <a:endParaRPr lang="ro-RO" dirty="0" smtClean="0"/>
          </a:p>
          <a:p>
            <a:pPr marL="0" lvl="0" indent="0" algn="l" rtl="0">
              <a:spcBef>
                <a:spcPts val="0"/>
              </a:spcBef>
              <a:spcAft>
                <a:spcPts val="0"/>
              </a:spcAft>
              <a:buNone/>
            </a:pPr>
            <a:r>
              <a:rPr lang="ro-RO" dirty="0" smtClean="0"/>
              <a:t>Cele </a:t>
            </a:r>
            <a:r>
              <a:rPr lang="vi-VN" dirty="0" smtClean="0"/>
              <a:t>15 persoane consideră că aplicația ar face posibilă cunoașterea oamenilor cu aceeași pasiune și cu un stil de viață asemănător.</a:t>
            </a:r>
            <a:endParaRPr lang="ro-RO" dirty="0" smtClean="0"/>
          </a:p>
          <a:p>
            <a:pPr marL="0" lvl="0" indent="0" algn="l" rtl="0">
              <a:spcBef>
                <a:spcPts val="0"/>
              </a:spcBef>
              <a:spcAft>
                <a:spcPts val="0"/>
              </a:spcAft>
              <a:buNone/>
            </a:pPr>
            <a:endParaRPr lang="ro-RO" dirty="0" smtClean="0"/>
          </a:p>
          <a:p>
            <a:pPr marL="0" lvl="0" indent="0" algn="l" rtl="0">
              <a:spcBef>
                <a:spcPts val="0"/>
              </a:spcBef>
              <a:spcAft>
                <a:spcPts val="0"/>
              </a:spcAft>
              <a:buNone/>
            </a:pPr>
            <a:r>
              <a:rPr lang="vi-VN" dirty="0" smtClean="0"/>
              <a:t>Rezultatul formularului a fost unul încurajator pentru mine, având în vedere că, în final, toate persoanele intervievate au declarat că ar descărca aplicația BibliOCR.</a:t>
            </a:r>
            <a:endParaRPr lang="ro-RO"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e660575f23_1_4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e660575f23_1_4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dirty="0" smtClean="0"/>
              <a:t>Odată ce formularul a fost completat, o studentă la medicină mi-a transmis un mesaj în care își exprimă entuziasmul față de ideea aplicației. Ea mi-a spus că se străduiește mereu să transcrie citatele preferate în telefon și că a făcut o excepție fotografiind câteva pagini dintr-o carte pe care o adoră. Cu toate acestea, nu este mulțumită pentru că nu are toate citatele organizate într-un singur loc. Consideră că aplicația BibliOCR ar ajuta-o foarte mult.</a:t>
            </a:r>
            <a:endParaRPr lang="ro-RO" dirty="0" smtClean="0"/>
          </a:p>
          <a:p>
            <a:endParaRPr lang="vi-VN" dirty="0" smtClean="0"/>
          </a:p>
          <a:p>
            <a:r>
              <a:rPr lang="vi-VN" dirty="0" smtClean="0"/>
              <a:t>Acest mesaj mi-a oferit și mai multă încredere în potențialul aplicației, mai ales fiind un feedback suplimentar nesolicitat.</a:t>
            </a:r>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o-RO" dirty="0" smtClean="0"/>
              <a:t>Sa trecem astfel</a:t>
            </a:r>
            <a:r>
              <a:rPr lang="ro-RO" baseline="0" dirty="0" smtClean="0"/>
              <a:t> si la interfata utilizatorului </a:t>
            </a:r>
            <a:endParaRPr lang="ro-RO" dirty="0" smtClean="0"/>
          </a:p>
          <a:p>
            <a:r>
              <a:rPr lang="vi-VN" dirty="0" smtClean="0"/>
              <a:t>La primul contact cu aplicația, utilizatorul vede pagina de start cu un mesaj de bun venit și două butoane: înregistrare și logare.</a:t>
            </a:r>
          </a:p>
          <a:p>
            <a:r>
              <a:rPr lang="ro-RO" b="1" dirty="0" smtClean="0"/>
              <a:t>Pentru</a:t>
            </a:r>
            <a:r>
              <a:rPr lang="ro-RO" b="1" baseline="0" dirty="0" smtClean="0"/>
              <a:t> a se inregistra</a:t>
            </a:r>
            <a:endParaRPr lang="vi-VN" dirty="0" smtClean="0"/>
          </a:p>
          <a:p>
            <a:r>
              <a:rPr lang="vi-VN" dirty="0" smtClean="0"/>
              <a:t>Utilizatorul trebuie să completeze toate câmpurile; altfel, primește un mesaj de eroare. Parola trebuie introdusă de două ori pentru confirmare. Dacă parolele nu coincid sau dacă numele de utilizator este deja folosit, apare un mesaj de eroare. Utilizatorul specifică dacă este admin sau nu.</a:t>
            </a:r>
            <a:endParaRPr lang="en-US" dirty="0" smtClean="0"/>
          </a:p>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u="sng" dirty="0" err="1" smtClean="0"/>
              <a:t>Parola</a:t>
            </a:r>
            <a:r>
              <a:rPr lang="en-US" u="sng" dirty="0" smtClean="0"/>
              <a:t> </a:t>
            </a:r>
            <a:r>
              <a:rPr lang="en-US" u="sng" dirty="0" err="1" smtClean="0"/>
              <a:t>este</a:t>
            </a:r>
            <a:r>
              <a:rPr lang="en-US" u="sng" dirty="0" smtClean="0"/>
              <a:t> </a:t>
            </a:r>
            <a:r>
              <a:rPr lang="en-US" u="sng" dirty="0" err="1" smtClean="0"/>
              <a:t>securizata</a:t>
            </a:r>
            <a:r>
              <a:rPr lang="en-US" u="sng" dirty="0" smtClean="0"/>
              <a:t> </a:t>
            </a:r>
            <a:r>
              <a:rPr lang="en-US" u="sng" dirty="0" err="1" smtClean="0"/>
              <a:t>folosind</a:t>
            </a:r>
            <a:r>
              <a:rPr lang="en-US" u="sng" dirty="0" smtClean="0"/>
              <a:t> </a:t>
            </a:r>
            <a:r>
              <a:rPr lang="en-US" u="sng" dirty="0" err="1" smtClean="0"/>
              <a:t>libraria</a:t>
            </a:r>
            <a:r>
              <a:rPr lang="en-US" u="sng" dirty="0" smtClean="0"/>
              <a:t> </a:t>
            </a:r>
            <a:r>
              <a:rPr lang="en-US" u="sng" dirty="0" err="1" smtClean="0"/>
              <a:t>Bcrypt</a:t>
            </a:r>
            <a:r>
              <a:rPr lang="en-US" u="sng" dirty="0" smtClean="0"/>
              <a:t> care </a:t>
            </a:r>
            <a:r>
              <a:rPr lang="en-US" u="sng" dirty="0" err="1" smtClean="0"/>
              <a:t>geneaza</a:t>
            </a:r>
            <a:r>
              <a:rPr lang="en-US" u="sng" baseline="0" dirty="0" smtClean="0"/>
              <a:t> un hash data </a:t>
            </a:r>
            <a:r>
              <a:rPr lang="en-US" u="sng" baseline="0" dirty="0" err="1" smtClean="0"/>
              <a:t>folosind</a:t>
            </a:r>
            <a:r>
              <a:rPr lang="en-US" u="sng" baseline="0" dirty="0" smtClean="0"/>
              <a:t> </a:t>
            </a:r>
            <a:r>
              <a:rPr lang="en-US" u="sng" baseline="0" dirty="0" err="1" smtClean="0"/>
              <a:t>algoritmul</a:t>
            </a:r>
            <a:r>
              <a:rPr lang="en-US" u="sng" baseline="0" dirty="0" smtClean="0"/>
              <a:t> Blowfish  </a:t>
            </a:r>
            <a:r>
              <a:rPr lang="en-US" u="sng" baseline="0" dirty="0" err="1" smtClean="0"/>
              <a:t>pemtru</a:t>
            </a:r>
            <a:r>
              <a:rPr lang="en-US" u="sng" baseline="0" dirty="0" smtClean="0"/>
              <a:t> o </a:t>
            </a:r>
            <a:r>
              <a:rPr lang="en-US" u="sng" baseline="0" dirty="0" err="1" smtClean="0"/>
              <a:t>parola</a:t>
            </a:r>
            <a:endParaRPr lang="en-US" u="sng" baseline="0" dirty="0" smtClean="0"/>
          </a:p>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u="sng" baseline="0" dirty="0" smtClean="0"/>
          </a:p>
          <a:p>
            <a:pPr marL="158750" marR="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u="sng" baseline="0" dirty="0" smtClean="0"/>
              <a:t> </a:t>
            </a:r>
            <a:r>
              <a:rPr lang="vi-VN" b="1" u="sng" dirty="0" smtClean="0"/>
              <a:t>Sesiune:</a:t>
            </a:r>
            <a:endParaRPr lang="ro-RO" u="sng" dirty="0" smtClean="0"/>
          </a:p>
          <a:p>
            <a:r>
              <a:rPr lang="vi-VN" dirty="0" smtClean="0"/>
              <a:t>Fiecare utilizator are o sesiune care rămâne activă și după închiderea telefonului sau a aplicației. </a:t>
            </a:r>
            <a:r>
              <a:rPr lang="en-US" dirty="0" err="1" smtClean="0"/>
              <a:t>Acest</a:t>
            </a:r>
            <a:r>
              <a:rPr lang="en-US" dirty="0" smtClean="0"/>
              <a:t> </a:t>
            </a:r>
            <a:r>
              <a:rPr lang="en-US" dirty="0" err="1" smtClean="0"/>
              <a:t>lucru</a:t>
            </a:r>
            <a:r>
              <a:rPr lang="en-US" dirty="0" smtClean="0"/>
              <a:t> </a:t>
            </a:r>
            <a:r>
              <a:rPr lang="en-US" dirty="0" err="1" smtClean="0"/>
              <a:t>este</a:t>
            </a:r>
            <a:r>
              <a:rPr lang="en-US" dirty="0" smtClean="0"/>
              <a:t> </a:t>
            </a:r>
            <a:r>
              <a:rPr lang="en-US" dirty="0" err="1" smtClean="0"/>
              <a:t>posibil</a:t>
            </a:r>
            <a:r>
              <a:rPr lang="en-US" dirty="0" smtClean="0"/>
              <a:t> </a:t>
            </a:r>
            <a:r>
              <a:rPr lang="en-US" dirty="0" err="1" smtClean="0"/>
              <a:t>deorece</a:t>
            </a:r>
            <a:r>
              <a:rPr lang="en-US" dirty="0" smtClean="0"/>
              <a:t> am </a:t>
            </a:r>
            <a:r>
              <a:rPr lang="en-US" dirty="0" err="1" smtClean="0"/>
              <a:t>folosit</a:t>
            </a:r>
            <a:r>
              <a:rPr lang="en-US" dirty="0" smtClean="0"/>
              <a:t> </a:t>
            </a:r>
            <a:r>
              <a:rPr lang="vi-VN" dirty="0" smtClean="0"/>
              <a:t>SharedPreferences </a:t>
            </a:r>
            <a:r>
              <a:rPr lang="en-US" dirty="0" smtClean="0"/>
              <a:t>(</a:t>
            </a:r>
            <a:r>
              <a:rPr lang="vi-VN" u="sng" dirty="0" smtClean="0"/>
              <a:t>metodă simplă și eficientă pentru a salva date sub formă de perechi cheie-valoare</a:t>
            </a:r>
            <a:r>
              <a:rPr lang="en-US" dirty="0" smtClean="0"/>
              <a:t>) </a:t>
            </a:r>
            <a:r>
              <a:rPr lang="vi-VN" dirty="0" smtClean="0"/>
              <a:t>salvează datele într-un fișier XML situat în directorul de date privat al aplicației. </a:t>
            </a:r>
            <a:r>
              <a:rPr lang="en-US" dirty="0" smtClean="0"/>
              <a:t/>
            </a:r>
            <a:br>
              <a:rPr lang="en-US" dirty="0" smtClean="0"/>
            </a:br>
            <a:r>
              <a:rPr lang="vi-VN" dirty="0" smtClean="0"/>
              <a:t>Delogarea se face doar din butonul de delogare situat în stânga jos.</a:t>
            </a:r>
          </a:p>
          <a:p>
            <a:r>
              <a:rPr lang="ro-RO" b="1" dirty="0" smtClean="0"/>
              <a:t>Pentru a se loga</a:t>
            </a:r>
            <a:r>
              <a:rPr lang="ro-RO" b="1" baseline="0" dirty="0" smtClean="0"/>
              <a:t> </a:t>
            </a:r>
            <a:endParaRPr lang="vi-VN" dirty="0" smtClean="0"/>
          </a:p>
          <a:p>
            <a:r>
              <a:rPr lang="vi-VN" dirty="0" smtClean="0"/>
              <a:t>Utilizatorul trebuie să furnizeze toate datele, altfel primește un mesaj de eroare. Dacă datele sunt incorecte, apare de asemenea o eroare.</a:t>
            </a:r>
            <a:endParaRPr lang="en-US" dirty="0" smtClean="0"/>
          </a:p>
          <a:p>
            <a:endParaRPr lang="en-US" dirty="0" smtClean="0"/>
          </a:p>
          <a:p>
            <a:endParaRPr lang="en-US" dirty="0" smtClean="0"/>
          </a:p>
          <a:p>
            <a:endParaRPr lang="en-US" dirty="0" smtClean="0"/>
          </a:p>
          <a:p>
            <a:endParaRPr lang="en-US" dirty="0" smtClean="0"/>
          </a:p>
          <a:p>
            <a:r>
              <a:rPr lang="vi-VN" dirty="0" smtClean="0"/>
              <a:t>Un hash este o valoare numerică fixă, generată printr-o funcție hash, dintr-o colecție de date de lungime variabilă. Hash-urile sunt utilizate în diverse domenii ale informaticii și securității, cum ar fi criptografia, gestionarea datelor și verificarea integrității datelor.</a:t>
            </a:r>
          </a:p>
          <a:p>
            <a:r>
              <a:rPr lang="vi-VN" b="1" dirty="0" smtClean="0"/>
              <a:t>Funcții Hash</a:t>
            </a:r>
          </a:p>
          <a:p>
            <a:r>
              <a:rPr lang="vi-VN" dirty="0" smtClean="0"/>
              <a:t>O funcție hash este un algoritm care ia un input (sau "mesaj") și returnează o valoare numerică fixă, numită hash value, hash code, sau simplu hash. Principalele caracteristici ale funcțiilor hash sunt:</a:t>
            </a:r>
          </a:p>
          <a:p>
            <a:r>
              <a:rPr lang="vi-VN" b="1" dirty="0" smtClean="0"/>
              <a:t>Deterministică</a:t>
            </a:r>
            <a:r>
              <a:rPr lang="vi-VN" dirty="0" smtClean="0"/>
              <a:t>: Aceeași intrare va produce întotdeauna aceeași ieșire.</a:t>
            </a:r>
          </a:p>
          <a:p>
            <a:r>
              <a:rPr lang="vi-VN" b="1" dirty="0" smtClean="0"/>
              <a:t>Eficientă</a:t>
            </a:r>
            <a:r>
              <a:rPr lang="vi-VN" dirty="0" smtClean="0"/>
              <a:t>: Calcularea hash-ului este rapidă.</a:t>
            </a:r>
          </a:p>
          <a:p>
            <a:r>
              <a:rPr lang="vi-VN" b="1" dirty="0" smtClean="0"/>
              <a:t>Pre-imagine rezistentă</a:t>
            </a:r>
            <a:r>
              <a:rPr lang="vi-VN" dirty="0" smtClean="0"/>
              <a:t>: Este dificil de determinat intrarea originală din hash.</a:t>
            </a:r>
          </a:p>
          <a:p>
            <a:r>
              <a:rPr lang="vi-VN" b="1" dirty="0" smtClean="0"/>
              <a:t>Coliziuni rare</a:t>
            </a:r>
            <a:r>
              <a:rPr lang="vi-VN" dirty="0" smtClean="0"/>
              <a:t>: Este rar ca două intrări diferite să producă același hash (deși este posibil, mai ales în funcțiile hash mai simple).</a:t>
            </a:r>
          </a:p>
          <a:p>
            <a:endParaRPr lang="vi-VN" dirty="0" smtClean="0"/>
          </a:p>
        </p:txBody>
      </p:sp>
    </p:spTree>
    <p:extLst>
      <p:ext uri="{BB962C8B-B14F-4D97-AF65-F5344CB8AC3E}">
        <p14:creationId xmlns:p14="http://schemas.microsoft.com/office/powerpoint/2010/main" val="3211239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00" y="1643075"/>
            <a:ext cx="9144000" cy="3500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403200" y="431250"/>
            <a:ext cx="8337300" cy="2740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234150" y="897010"/>
            <a:ext cx="6675600" cy="14394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SzPts val="5200"/>
              <a:buNone/>
              <a:defRPr sz="6000">
                <a:latin typeface="DM Serif Display"/>
                <a:ea typeface="DM Serif Display"/>
                <a:cs typeface="DM Serif Display"/>
                <a:sym typeface="DM Serif Display"/>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2400000" y="2404230"/>
            <a:ext cx="4344000" cy="475800"/>
          </a:xfrm>
          <a:prstGeom prst="rect">
            <a:avLst/>
          </a:prstGeom>
          <a:solidFill>
            <a:schemeClr val="lt1"/>
          </a:solid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700">
                <a:latin typeface="Barlow"/>
                <a:ea typeface="Barlow"/>
                <a:cs typeface="Barlow"/>
                <a:sym typeface="Barlow"/>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2391875" y="3183288"/>
            <a:ext cx="43602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0" name="Google Shape;70;p15"/>
          <p:cNvSpPr txBox="1">
            <a:spLocks noGrp="1"/>
          </p:cNvSpPr>
          <p:nvPr>
            <p:ph type="subTitle" idx="1"/>
          </p:nvPr>
        </p:nvSpPr>
        <p:spPr>
          <a:xfrm>
            <a:off x="1956425" y="1826988"/>
            <a:ext cx="5231100" cy="1272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0" name="Google Shape;80;p17"/>
          <p:cNvSpPr txBox="1">
            <a:spLocks noGrp="1"/>
          </p:cNvSpPr>
          <p:nvPr>
            <p:ph type="title" idx="2"/>
          </p:nvPr>
        </p:nvSpPr>
        <p:spPr>
          <a:xfrm>
            <a:off x="1554213" y="1590475"/>
            <a:ext cx="1693500" cy="527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500"/>
              <a:buNone/>
              <a:defRPr sz="24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1" name="Google Shape;81;p17"/>
          <p:cNvSpPr txBox="1">
            <a:spLocks noGrp="1"/>
          </p:cNvSpPr>
          <p:nvPr>
            <p:ph type="subTitle" idx="1"/>
          </p:nvPr>
        </p:nvSpPr>
        <p:spPr>
          <a:xfrm>
            <a:off x="1269513" y="1948392"/>
            <a:ext cx="1978200" cy="665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2" name="Google Shape;82;p17"/>
          <p:cNvSpPr txBox="1">
            <a:spLocks noGrp="1"/>
          </p:cNvSpPr>
          <p:nvPr>
            <p:ph type="title" idx="3"/>
          </p:nvPr>
        </p:nvSpPr>
        <p:spPr>
          <a:xfrm>
            <a:off x="5820091" y="1590475"/>
            <a:ext cx="1693500" cy="527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500"/>
              <a:buNone/>
              <a:defRPr sz="24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3" name="Google Shape;83;p17"/>
          <p:cNvSpPr txBox="1">
            <a:spLocks noGrp="1"/>
          </p:cNvSpPr>
          <p:nvPr>
            <p:ph type="subTitle" idx="4"/>
          </p:nvPr>
        </p:nvSpPr>
        <p:spPr>
          <a:xfrm>
            <a:off x="5820091" y="1948392"/>
            <a:ext cx="1978200" cy="665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4" name="Google Shape;84;p17"/>
          <p:cNvSpPr txBox="1">
            <a:spLocks noGrp="1"/>
          </p:cNvSpPr>
          <p:nvPr>
            <p:ph type="title" idx="5"/>
          </p:nvPr>
        </p:nvSpPr>
        <p:spPr>
          <a:xfrm>
            <a:off x="1554213" y="2779300"/>
            <a:ext cx="1693500" cy="527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500"/>
              <a:buNone/>
              <a:defRPr sz="24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5" name="Google Shape;85;p17"/>
          <p:cNvSpPr txBox="1">
            <a:spLocks noGrp="1"/>
          </p:cNvSpPr>
          <p:nvPr>
            <p:ph type="subTitle" idx="6"/>
          </p:nvPr>
        </p:nvSpPr>
        <p:spPr>
          <a:xfrm>
            <a:off x="1269513" y="3137217"/>
            <a:ext cx="1978200" cy="665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6" name="Google Shape;86;p17"/>
          <p:cNvSpPr txBox="1">
            <a:spLocks noGrp="1"/>
          </p:cNvSpPr>
          <p:nvPr>
            <p:ph type="title" idx="7"/>
          </p:nvPr>
        </p:nvSpPr>
        <p:spPr>
          <a:xfrm>
            <a:off x="5820091" y="2779300"/>
            <a:ext cx="1693500" cy="527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500"/>
              <a:buNone/>
              <a:defRPr sz="24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7" name="Google Shape;87;p17"/>
          <p:cNvSpPr txBox="1">
            <a:spLocks noGrp="1"/>
          </p:cNvSpPr>
          <p:nvPr>
            <p:ph type="subTitle" idx="8"/>
          </p:nvPr>
        </p:nvSpPr>
        <p:spPr>
          <a:xfrm>
            <a:off x="5820091" y="3137217"/>
            <a:ext cx="1978200" cy="665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8" name="Google Shape;88;p17"/>
          <p:cNvSpPr/>
          <p:nvPr/>
        </p:nvSpPr>
        <p:spPr>
          <a:xfrm>
            <a:off x="403200" y="389175"/>
            <a:ext cx="8337600" cy="783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7"/>
          <p:cNvSpPr/>
          <p:nvPr/>
        </p:nvSpPr>
        <p:spPr>
          <a:xfrm>
            <a:off x="-100" y="4418100"/>
            <a:ext cx="9144000" cy="725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7"/>
          <p:cNvSpPr/>
          <p:nvPr/>
        </p:nvSpPr>
        <p:spPr>
          <a:xfrm>
            <a:off x="403200" y="4231925"/>
            <a:ext cx="8337600" cy="47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91"/>
        <p:cNvGrpSpPr/>
        <p:nvPr/>
      </p:nvGrpSpPr>
      <p:grpSpPr>
        <a:xfrm>
          <a:off x="0" y="0"/>
          <a:ext cx="0" cy="0"/>
          <a:chOff x="0" y="0"/>
          <a:chExt cx="0" cy="0"/>
        </a:xfrm>
      </p:grpSpPr>
      <p:sp>
        <p:nvSpPr>
          <p:cNvPr id="92" name="Google Shape;92;p18"/>
          <p:cNvSpPr/>
          <p:nvPr/>
        </p:nvSpPr>
        <p:spPr>
          <a:xfrm>
            <a:off x="403200" y="389175"/>
            <a:ext cx="8337600" cy="783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8"/>
          <p:cNvSpPr/>
          <p:nvPr/>
        </p:nvSpPr>
        <p:spPr>
          <a:xfrm>
            <a:off x="-100" y="4665475"/>
            <a:ext cx="9144000" cy="478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8"/>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500"/>
              <a:buFont typeface="Fredoka One"/>
              <a:buNone/>
              <a:defRPr>
                <a:solidFill>
                  <a:schemeClr val="dk1"/>
                </a:solidFill>
              </a:defRPr>
            </a:lvl1pPr>
            <a:lvl2pPr lvl="1"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95"/>
        <p:cNvGrpSpPr/>
        <p:nvPr/>
      </p:nvGrpSpPr>
      <p:grpSpPr>
        <a:xfrm>
          <a:off x="0" y="0"/>
          <a:ext cx="0" cy="0"/>
          <a:chOff x="0" y="0"/>
          <a:chExt cx="0" cy="0"/>
        </a:xfrm>
      </p:grpSpPr>
      <p:sp>
        <p:nvSpPr>
          <p:cNvPr id="96" name="Google Shape;96;p19"/>
          <p:cNvSpPr/>
          <p:nvPr/>
        </p:nvSpPr>
        <p:spPr>
          <a:xfrm>
            <a:off x="-100" y="0"/>
            <a:ext cx="9144000" cy="78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9"/>
          <p:cNvSpPr/>
          <p:nvPr/>
        </p:nvSpPr>
        <p:spPr>
          <a:xfrm>
            <a:off x="403200" y="389175"/>
            <a:ext cx="8337600" cy="783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9"/>
          <p:cNvSpPr/>
          <p:nvPr/>
        </p:nvSpPr>
        <p:spPr>
          <a:xfrm>
            <a:off x="403200" y="4308125"/>
            <a:ext cx="8337600" cy="47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9"/>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500"/>
              <a:buFont typeface="Fredoka One"/>
              <a:buNone/>
              <a:defRPr>
                <a:solidFill>
                  <a:schemeClr val="dk1"/>
                </a:solidFill>
              </a:defRPr>
            </a:lvl1pPr>
            <a:lvl2pPr lvl="1"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p:cSld name="CUSTOM_27">
    <p:spTree>
      <p:nvGrpSpPr>
        <p:cNvPr id="1" name="Shape 114"/>
        <p:cNvGrpSpPr/>
        <p:nvPr/>
      </p:nvGrpSpPr>
      <p:grpSpPr>
        <a:xfrm>
          <a:off x="0" y="0"/>
          <a:ext cx="0" cy="0"/>
          <a:chOff x="0" y="0"/>
          <a:chExt cx="0" cy="0"/>
        </a:xfrm>
      </p:grpSpPr>
      <p:sp>
        <p:nvSpPr>
          <p:cNvPr id="115" name="Google Shape;115;p21"/>
          <p:cNvSpPr txBox="1">
            <a:spLocks noGrp="1"/>
          </p:cNvSpPr>
          <p:nvPr>
            <p:ph type="title" hasCustomPrompt="1"/>
          </p:nvPr>
        </p:nvSpPr>
        <p:spPr>
          <a:xfrm>
            <a:off x="4299930" y="716050"/>
            <a:ext cx="3927300" cy="866400"/>
          </a:xfrm>
          <a:prstGeom prst="rect">
            <a:avLst/>
          </a:prstGeom>
        </p:spPr>
        <p:txBody>
          <a:bodyPr spcFirstLastPara="1" wrap="square" lIns="91425" tIns="91425" rIns="91425" bIns="91425" anchor="b" anchorCtr="0">
            <a:noAutofit/>
          </a:bodyPr>
          <a:lstStyle>
            <a:lvl1pPr lvl="0" rtl="0">
              <a:spcBef>
                <a:spcPts val="0"/>
              </a:spcBef>
              <a:spcAft>
                <a:spcPts val="0"/>
              </a:spcAft>
              <a:buSzPts val="5500"/>
              <a:buNone/>
              <a:defRPr sz="5000"/>
            </a:lvl1pPr>
            <a:lvl2pPr lvl="1" algn="ctr" rtl="0">
              <a:spcBef>
                <a:spcPts val="0"/>
              </a:spcBef>
              <a:spcAft>
                <a:spcPts val="0"/>
              </a:spcAft>
              <a:buSzPts val="5500"/>
              <a:buNone/>
              <a:defRPr sz="5500"/>
            </a:lvl2pPr>
            <a:lvl3pPr lvl="2" algn="ctr" rtl="0">
              <a:spcBef>
                <a:spcPts val="0"/>
              </a:spcBef>
              <a:spcAft>
                <a:spcPts val="0"/>
              </a:spcAft>
              <a:buSzPts val="5500"/>
              <a:buNone/>
              <a:defRPr sz="5500"/>
            </a:lvl3pPr>
            <a:lvl4pPr lvl="3" algn="ctr" rtl="0">
              <a:spcBef>
                <a:spcPts val="0"/>
              </a:spcBef>
              <a:spcAft>
                <a:spcPts val="0"/>
              </a:spcAft>
              <a:buSzPts val="5500"/>
              <a:buNone/>
              <a:defRPr sz="5500"/>
            </a:lvl4pPr>
            <a:lvl5pPr lvl="4" algn="ctr" rtl="0">
              <a:spcBef>
                <a:spcPts val="0"/>
              </a:spcBef>
              <a:spcAft>
                <a:spcPts val="0"/>
              </a:spcAft>
              <a:buSzPts val="5500"/>
              <a:buNone/>
              <a:defRPr sz="5500"/>
            </a:lvl5pPr>
            <a:lvl6pPr lvl="5" algn="ctr" rtl="0">
              <a:spcBef>
                <a:spcPts val="0"/>
              </a:spcBef>
              <a:spcAft>
                <a:spcPts val="0"/>
              </a:spcAft>
              <a:buSzPts val="5500"/>
              <a:buNone/>
              <a:defRPr sz="5500"/>
            </a:lvl6pPr>
            <a:lvl7pPr lvl="6" algn="ctr" rtl="0">
              <a:spcBef>
                <a:spcPts val="0"/>
              </a:spcBef>
              <a:spcAft>
                <a:spcPts val="0"/>
              </a:spcAft>
              <a:buSzPts val="5500"/>
              <a:buNone/>
              <a:defRPr sz="5500"/>
            </a:lvl7pPr>
            <a:lvl8pPr lvl="7" algn="ctr" rtl="0">
              <a:spcBef>
                <a:spcPts val="0"/>
              </a:spcBef>
              <a:spcAft>
                <a:spcPts val="0"/>
              </a:spcAft>
              <a:buSzPts val="5500"/>
              <a:buNone/>
              <a:defRPr sz="5500"/>
            </a:lvl8pPr>
            <a:lvl9pPr lvl="8" algn="ctr" rtl="0">
              <a:spcBef>
                <a:spcPts val="0"/>
              </a:spcBef>
              <a:spcAft>
                <a:spcPts val="0"/>
              </a:spcAft>
              <a:buSzPts val="5500"/>
              <a:buNone/>
              <a:defRPr sz="5500"/>
            </a:lvl9pPr>
          </a:lstStyle>
          <a:p>
            <a:r>
              <a:t>xx%</a:t>
            </a:r>
          </a:p>
        </p:txBody>
      </p:sp>
      <p:sp>
        <p:nvSpPr>
          <p:cNvPr id="116" name="Google Shape;116;p21"/>
          <p:cNvSpPr txBox="1">
            <a:spLocks noGrp="1"/>
          </p:cNvSpPr>
          <p:nvPr>
            <p:ph type="subTitle" idx="1"/>
          </p:nvPr>
        </p:nvSpPr>
        <p:spPr>
          <a:xfrm>
            <a:off x="4299941" y="1587350"/>
            <a:ext cx="3927300" cy="276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17" name="Google Shape;117;p21"/>
          <p:cNvSpPr txBox="1">
            <a:spLocks noGrp="1"/>
          </p:cNvSpPr>
          <p:nvPr>
            <p:ph type="title" idx="2" hasCustomPrompt="1"/>
          </p:nvPr>
        </p:nvSpPr>
        <p:spPr>
          <a:xfrm>
            <a:off x="4299930" y="2003675"/>
            <a:ext cx="3927300" cy="866400"/>
          </a:xfrm>
          <a:prstGeom prst="rect">
            <a:avLst/>
          </a:prstGeom>
        </p:spPr>
        <p:txBody>
          <a:bodyPr spcFirstLastPara="1" wrap="square" lIns="91425" tIns="91425" rIns="91425" bIns="91425" anchor="b" anchorCtr="0">
            <a:noAutofit/>
          </a:bodyPr>
          <a:lstStyle>
            <a:lvl1pPr lvl="0" rtl="0">
              <a:spcBef>
                <a:spcPts val="0"/>
              </a:spcBef>
              <a:spcAft>
                <a:spcPts val="0"/>
              </a:spcAft>
              <a:buSzPts val="5500"/>
              <a:buNone/>
              <a:defRPr sz="5000"/>
            </a:lvl1pPr>
            <a:lvl2pPr lvl="1" algn="ctr" rtl="0">
              <a:spcBef>
                <a:spcPts val="0"/>
              </a:spcBef>
              <a:spcAft>
                <a:spcPts val="0"/>
              </a:spcAft>
              <a:buSzPts val="5500"/>
              <a:buNone/>
              <a:defRPr sz="5500"/>
            </a:lvl2pPr>
            <a:lvl3pPr lvl="2" algn="ctr" rtl="0">
              <a:spcBef>
                <a:spcPts val="0"/>
              </a:spcBef>
              <a:spcAft>
                <a:spcPts val="0"/>
              </a:spcAft>
              <a:buSzPts val="5500"/>
              <a:buNone/>
              <a:defRPr sz="5500"/>
            </a:lvl3pPr>
            <a:lvl4pPr lvl="3" algn="ctr" rtl="0">
              <a:spcBef>
                <a:spcPts val="0"/>
              </a:spcBef>
              <a:spcAft>
                <a:spcPts val="0"/>
              </a:spcAft>
              <a:buSzPts val="5500"/>
              <a:buNone/>
              <a:defRPr sz="5500"/>
            </a:lvl4pPr>
            <a:lvl5pPr lvl="4" algn="ctr" rtl="0">
              <a:spcBef>
                <a:spcPts val="0"/>
              </a:spcBef>
              <a:spcAft>
                <a:spcPts val="0"/>
              </a:spcAft>
              <a:buSzPts val="5500"/>
              <a:buNone/>
              <a:defRPr sz="5500"/>
            </a:lvl5pPr>
            <a:lvl6pPr lvl="5" algn="ctr" rtl="0">
              <a:spcBef>
                <a:spcPts val="0"/>
              </a:spcBef>
              <a:spcAft>
                <a:spcPts val="0"/>
              </a:spcAft>
              <a:buSzPts val="5500"/>
              <a:buNone/>
              <a:defRPr sz="5500"/>
            </a:lvl6pPr>
            <a:lvl7pPr lvl="6" algn="ctr" rtl="0">
              <a:spcBef>
                <a:spcPts val="0"/>
              </a:spcBef>
              <a:spcAft>
                <a:spcPts val="0"/>
              </a:spcAft>
              <a:buSzPts val="5500"/>
              <a:buNone/>
              <a:defRPr sz="5500"/>
            </a:lvl7pPr>
            <a:lvl8pPr lvl="7" algn="ctr" rtl="0">
              <a:spcBef>
                <a:spcPts val="0"/>
              </a:spcBef>
              <a:spcAft>
                <a:spcPts val="0"/>
              </a:spcAft>
              <a:buSzPts val="5500"/>
              <a:buNone/>
              <a:defRPr sz="5500"/>
            </a:lvl8pPr>
            <a:lvl9pPr lvl="8" algn="ctr" rtl="0">
              <a:spcBef>
                <a:spcPts val="0"/>
              </a:spcBef>
              <a:spcAft>
                <a:spcPts val="0"/>
              </a:spcAft>
              <a:buSzPts val="5500"/>
              <a:buNone/>
              <a:defRPr sz="5500"/>
            </a:lvl9pPr>
          </a:lstStyle>
          <a:p>
            <a:r>
              <a:t>xx%</a:t>
            </a:r>
          </a:p>
        </p:txBody>
      </p:sp>
      <p:sp>
        <p:nvSpPr>
          <p:cNvPr id="118" name="Google Shape;118;p21"/>
          <p:cNvSpPr txBox="1">
            <a:spLocks noGrp="1"/>
          </p:cNvSpPr>
          <p:nvPr>
            <p:ph type="subTitle" idx="3"/>
          </p:nvPr>
        </p:nvSpPr>
        <p:spPr>
          <a:xfrm>
            <a:off x="4299941" y="2874975"/>
            <a:ext cx="3927300" cy="276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19" name="Google Shape;119;p21"/>
          <p:cNvSpPr txBox="1">
            <a:spLocks noGrp="1"/>
          </p:cNvSpPr>
          <p:nvPr>
            <p:ph type="title" idx="4" hasCustomPrompt="1"/>
          </p:nvPr>
        </p:nvSpPr>
        <p:spPr>
          <a:xfrm>
            <a:off x="4299930" y="3291300"/>
            <a:ext cx="3927300" cy="866400"/>
          </a:xfrm>
          <a:prstGeom prst="rect">
            <a:avLst/>
          </a:prstGeom>
        </p:spPr>
        <p:txBody>
          <a:bodyPr spcFirstLastPara="1" wrap="square" lIns="91425" tIns="91425" rIns="91425" bIns="91425" anchor="b" anchorCtr="0">
            <a:noAutofit/>
          </a:bodyPr>
          <a:lstStyle>
            <a:lvl1pPr lvl="0" rtl="0">
              <a:spcBef>
                <a:spcPts val="0"/>
              </a:spcBef>
              <a:spcAft>
                <a:spcPts val="0"/>
              </a:spcAft>
              <a:buSzPts val="5500"/>
              <a:buNone/>
              <a:defRPr sz="5000"/>
            </a:lvl1pPr>
            <a:lvl2pPr lvl="1" algn="ctr" rtl="0">
              <a:spcBef>
                <a:spcPts val="0"/>
              </a:spcBef>
              <a:spcAft>
                <a:spcPts val="0"/>
              </a:spcAft>
              <a:buSzPts val="5500"/>
              <a:buNone/>
              <a:defRPr sz="5500"/>
            </a:lvl2pPr>
            <a:lvl3pPr lvl="2" algn="ctr" rtl="0">
              <a:spcBef>
                <a:spcPts val="0"/>
              </a:spcBef>
              <a:spcAft>
                <a:spcPts val="0"/>
              </a:spcAft>
              <a:buSzPts val="5500"/>
              <a:buNone/>
              <a:defRPr sz="5500"/>
            </a:lvl3pPr>
            <a:lvl4pPr lvl="3" algn="ctr" rtl="0">
              <a:spcBef>
                <a:spcPts val="0"/>
              </a:spcBef>
              <a:spcAft>
                <a:spcPts val="0"/>
              </a:spcAft>
              <a:buSzPts val="5500"/>
              <a:buNone/>
              <a:defRPr sz="5500"/>
            </a:lvl4pPr>
            <a:lvl5pPr lvl="4" algn="ctr" rtl="0">
              <a:spcBef>
                <a:spcPts val="0"/>
              </a:spcBef>
              <a:spcAft>
                <a:spcPts val="0"/>
              </a:spcAft>
              <a:buSzPts val="5500"/>
              <a:buNone/>
              <a:defRPr sz="5500"/>
            </a:lvl5pPr>
            <a:lvl6pPr lvl="5" algn="ctr" rtl="0">
              <a:spcBef>
                <a:spcPts val="0"/>
              </a:spcBef>
              <a:spcAft>
                <a:spcPts val="0"/>
              </a:spcAft>
              <a:buSzPts val="5500"/>
              <a:buNone/>
              <a:defRPr sz="5500"/>
            </a:lvl6pPr>
            <a:lvl7pPr lvl="6" algn="ctr" rtl="0">
              <a:spcBef>
                <a:spcPts val="0"/>
              </a:spcBef>
              <a:spcAft>
                <a:spcPts val="0"/>
              </a:spcAft>
              <a:buSzPts val="5500"/>
              <a:buNone/>
              <a:defRPr sz="5500"/>
            </a:lvl7pPr>
            <a:lvl8pPr lvl="7" algn="ctr" rtl="0">
              <a:spcBef>
                <a:spcPts val="0"/>
              </a:spcBef>
              <a:spcAft>
                <a:spcPts val="0"/>
              </a:spcAft>
              <a:buSzPts val="5500"/>
              <a:buNone/>
              <a:defRPr sz="5500"/>
            </a:lvl8pPr>
            <a:lvl9pPr lvl="8" algn="ctr" rtl="0">
              <a:spcBef>
                <a:spcPts val="0"/>
              </a:spcBef>
              <a:spcAft>
                <a:spcPts val="0"/>
              </a:spcAft>
              <a:buSzPts val="5500"/>
              <a:buNone/>
              <a:defRPr sz="5500"/>
            </a:lvl9pPr>
          </a:lstStyle>
          <a:p>
            <a:r>
              <a:t>xx%</a:t>
            </a:r>
          </a:p>
        </p:txBody>
      </p:sp>
      <p:sp>
        <p:nvSpPr>
          <p:cNvPr id="120" name="Google Shape;120;p21"/>
          <p:cNvSpPr txBox="1">
            <a:spLocks noGrp="1"/>
          </p:cNvSpPr>
          <p:nvPr>
            <p:ph type="subTitle" idx="5"/>
          </p:nvPr>
        </p:nvSpPr>
        <p:spPr>
          <a:xfrm>
            <a:off x="4299941" y="4162600"/>
            <a:ext cx="3927300" cy="276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21" name="Google Shape;121;p21"/>
          <p:cNvSpPr/>
          <p:nvPr/>
        </p:nvSpPr>
        <p:spPr>
          <a:xfrm>
            <a:off x="8506425" y="1823675"/>
            <a:ext cx="1314600" cy="122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BLANK_1_1_1_1_1_2">
    <p:spTree>
      <p:nvGrpSpPr>
        <p:cNvPr id="1" name="Shape 122"/>
        <p:cNvGrpSpPr/>
        <p:nvPr/>
      </p:nvGrpSpPr>
      <p:grpSpPr>
        <a:xfrm>
          <a:off x="0" y="0"/>
          <a:ext cx="0" cy="0"/>
          <a:chOff x="0" y="0"/>
          <a:chExt cx="0" cy="0"/>
        </a:xfrm>
      </p:grpSpPr>
      <p:pic>
        <p:nvPicPr>
          <p:cNvPr id="123" name="Google Shape;123;p22"/>
          <p:cNvPicPr preferRelativeResize="0"/>
          <p:nvPr/>
        </p:nvPicPr>
        <p:blipFill rotWithShape="1">
          <a:blip r:embed="rId2">
            <a:alphaModFix/>
          </a:blip>
          <a:srcRect t="19255" b="64588"/>
          <a:stretch/>
        </p:blipFill>
        <p:spPr>
          <a:xfrm>
            <a:off x="775" y="0"/>
            <a:ext cx="9142550" cy="830950"/>
          </a:xfrm>
          <a:prstGeom prst="rect">
            <a:avLst/>
          </a:prstGeom>
          <a:noFill/>
          <a:ln>
            <a:noFill/>
          </a:ln>
        </p:spPr>
      </p:pic>
      <p:sp>
        <p:nvSpPr>
          <p:cNvPr id="124" name="Google Shape;124;p22"/>
          <p:cNvSpPr/>
          <p:nvPr/>
        </p:nvSpPr>
        <p:spPr>
          <a:xfrm>
            <a:off x="-100" y="4767250"/>
            <a:ext cx="9144000" cy="37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p:nvPr/>
        </p:nvSpPr>
        <p:spPr>
          <a:xfrm>
            <a:off x="403200" y="389175"/>
            <a:ext cx="8337600" cy="783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2"/>
          <p:cNvSpPr txBox="1">
            <a:spLocks noGrp="1"/>
          </p:cNvSpPr>
          <p:nvPr>
            <p:ph type="title"/>
          </p:nvPr>
        </p:nvSpPr>
        <p:spPr>
          <a:xfrm>
            <a:off x="956400" y="1977010"/>
            <a:ext cx="1832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7" name="Google Shape;127;p22"/>
          <p:cNvSpPr txBox="1">
            <a:spLocks noGrp="1"/>
          </p:cNvSpPr>
          <p:nvPr>
            <p:ph type="subTitle" idx="1"/>
          </p:nvPr>
        </p:nvSpPr>
        <p:spPr>
          <a:xfrm>
            <a:off x="720000" y="2452201"/>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 name="Google Shape;128;p22"/>
          <p:cNvSpPr txBox="1">
            <a:spLocks noGrp="1"/>
          </p:cNvSpPr>
          <p:nvPr>
            <p:ph type="title" idx="2"/>
          </p:nvPr>
        </p:nvSpPr>
        <p:spPr>
          <a:xfrm>
            <a:off x="3655674" y="1977010"/>
            <a:ext cx="1832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9" name="Google Shape;129;p22"/>
          <p:cNvSpPr txBox="1">
            <a:spLocks noGrp="1"/>
          </p:cNvSpPr>
          <p:nvPr>
            <p:ph type="subTitle" idx="3"/>
          </p:nvPr>
        </p:nvSpPr>
        <p:spPr>
          <a:xfrm>
            <a:off x="3419269" y="2452201"/>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0" name="Google Shape;130;p22"/>
          <p:cNvSpPr txBox="1">
            <a:spLocks noGrp="1"/>
          </p:cNvSpPr>
          <p:nvPr>
            <p:ph type="title" idx="4"/>
          </p:nvPr>
        </p:nvSpPr>
        <p:spPr>
          <a:xfrm>
            <a:off x="956400" y="3588273"/>
            <a:ext cx="1832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1" name="Google Shape;131;p22"/>
          <p:cNvSpPr txBox="1">
            <a:spLocks noGrp="1"/>
          </p:cNvSpPr>
          <p:nvPr>
            <p:ph type="subTitle" idx="5"/>
          </p:nvPr>
        </p:nvSpPr>
        <p:spPr>
          <a:xfrm>
            <a:off x="720000" y="4067019"/>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2" name="Google Shape;132;p22"/>
          <p:cNvSpPr txBox="1">
            <a:spLocks noGrp="1"/>
          </p:cNvSpPr>
          <p:nvPr>
            <p:ph type="title" idx="6"/>
          </p:nvPr>
        </p:nvSpPr>
        <p:spPr>
          <a:xfrm>
            <a:off x="3655674" y="3588273"/>
            <a:ext cx="1832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3" name="Google Shape;133;p22"/>
          <p:cNvSpPr txBox="1">
            <a:spLocks noGrp="1"/>
          </p:cNvSpPr>
          <p:nvPr>
            <p:ph type="subTitle" idx="7"/>
          </p:nvPr>
        </p:nvSpPr>
        <p:spPr>
          <a:xfrm>
            <a:off x="3419269" y="4067019"/>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 name="Google Shape;134;p22"/>
          <p:cNvSpPr txBox="1">
            <a:spLocks noGrp="1"/>
          </p:cNvSpPr>
          <p:nvPr>
            <p:ph type="title" idx="8"/>
          </p:nvPr>
        </p:nvSpPr>
        <p:spPr>
          <a:xfrm>
            <a:off x="6354899" y="1977010"/>
            <a:ext cx="1832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5" name="Google Shape;135;p22"/>
          <p:cNvSpPr txBox="1">
            <a:spLocks noGrp="1"/>
          </p:cNvSpPr>
          <p:nvPr>
            <p:ph type="subTitle" idx="9"/>
          </p:nvPr>
        </p:nvSpPr>
        <p:spPr>
          <a:xfrm>
            <a:off x="6118545" y="2452201"/>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6" name="Google Shape;136;p22"/>
          <p:cNvSpPr txBox="1">
            <a:spLocks noGrp="1"/>
          </p:cNvSpPr>
          <p:nvPr>
            <p:ph type="title" idx="13"/>
          </p:nvPr>
        </p:nvSpPr>
        <p:spPr>
          <a:xfrm>
            <a:off x="6354899" y="3588273"/>
            <a:ext cx="1832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7" name="Google Shape;137;p22"/>
          <p:cNvSpPr txBox="1">
            <a:spLocks noGrp="1"/>
          </p:cNvSpPr>
          <p:nvPr>
            <p:ph type="subTitle" idx="14"/>
          </p:nvPr>
        </p:nvSpPr>
        <p:spPr>
          <a:xfrm>
            <a:off x="6118545" y="4067019"/>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8" name="Google Shape;138;p22"/>
          <p:cNvSpPr txBox="1">
            <a:spLocks noGrp="1"/>
          </p:cNvSpPr>
          <p:nvPr>
            <p:ph type="title" idx="15"/>
          </p:nvPr>
        </p:nvSpPr>
        <p:spPr>
          <a:xfrm>
            <a:off x="713225" y="539500"/>
            <a:ext cx="77175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500"/>
              <a:buFont typeface="Fredoka One"/>
              <a:buNone/>
              <a:defRPr>
                <a:solidFill>
                  <a:schemeClr val="dk1"/>
                </a:solidFill>
              </a:defRPr>
            </a:lvl1pPr>
            <a:lvl2pPr lvl="1"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2pPr>
            <a:lvl3pPr lvl="2"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3pPr>
            <a:lvl4pPr lvl="3"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4pPr>
            <a:lvl5pPr lvl="4"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5pPr>
            <a:lvl6pPr lvl="5"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6pPr>
            <a:lvl7pPr lvl="6"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7pPr>
            <a:lvl8pPr lvl="7"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8pPr>
            <a:lvl9pPr lvl="8"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CUSTOM_17_2_1">
    <p:spTree>
      <p:nvGrpSpPr>
        <p:cNvPr id="1" name="Shape 143"/>
        <p:cNvGrpSpPr/>
        <p:nvPr/>
      </p:nvGrpSpPr>
      <p:grpSpPr>
        <a:xfrm>
          <a:off x="0" y="0"/>
          <a:ext cx="0" cy="0"/>
          <a:chOff x="0" y="0"/>
          <a:chExt cx="0" cy="0"/>
        </a:xfrm>
      </p:grpSpPr>
      <p:sp>
        <p:nvSpPr>
          <p:cNvPr id="144" name="Google Shape;144;p24"/>
          <p:cNvSpPr/>
          <p:nvPr/>
        </p:nvSpPr>
        <p:spPr>
          <a:xfrm>
            <a:off x="0" y="3286800"/>
            <a:ext cx="9144000" cy="1856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4"/>
          <p:cNvSpPr txBox="1">
            <a:spLocks noGrp="1"/>
          </p:cNvSpPr>
          <p:nvPr>
            <p:ph type="title"/>
          </p:nvPr>
        </p:nvSpPr>
        <p:spPr>
          <a:xfrm>
            <a:off x="2274925" y="978069"/>
            <a:ext cx="4595400" cy="8055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3200"/>
              <a:buNone/>
              <a:defRPr sz="6600"/>
            </a:lvl1pPr>
            <a:lvl2pPr lvl="1" algn="ctr" rtl="0">
              <a:spcBef>
                <a:spcPts val="0"/>
              </a:spcBef>
              <a:spcAft>
                <a:spcPts val="0"/>
              </a:spcAft>
              <a:buSzPts val="3200"/>
              <a:buNone/>
              <a:defRPr>
                <a:latin typeface="Nunito"/>
                <a:ea typeface="Nunito"/>
                <a:cs typeface="Nunito"/>
                <a:sym typeface="Nunito"/>
              </a:defRPr>
            </a:lvl2pPr>
            <a:lvl3pPr lvl="2" algn="ctr" rtl="0">
              <a:spcBef>
                <a:spcPts val="0"/>
              </a:spcBef>
              <a:spcAft>
                <a:spcPts val="0"/>
              </a:spcAft>
              <a:buSzPts val="3200"/>
              <a:buNone/>
              <a:defRPr>
                <a:latin typeface="Nunito"/>
                <a:ea typeface="Nunito"/>
                <a:cs typeface="Nunito"/>
                <a:sym typeface="Nunito"/>
              </a:defRPr>
            </a:lvl3pPr>
            <a:lvl4pPr lvl="3" algn="ctr" rtl="0">
              <a:spcBef>
                <a:spcPts val="0"/>
              </a:spcBef>
              <a:spcAft>
                <a:spcPts val="0"/>
              </a:spcAft>
              <a:buSzPts val="3200"/>
              <a:buNone/>
              <a:defRPr>
                <a:latin typeface="Nunito"/>
                <a:ea typeface="Nunito"/>
                <a:cs typeface="Nunito"/>
                <a:sym typeface="Nunito"/>
              </a:defRPr>
            </a:lvl4pPr>
            <a:lvl5pPr lvl="4" algn="ctr" rtl="0">
              <a:spcBef>
                <a:spcPts val="0"/>
              </a:spcBef>
              <a:spcAft>
                <a:spcPts val="0"/>
              </a:spcAft>
              <a:buSzPts val="3200"/>
              <a:buNone/>
              <a:defRPr>
                <a:latin typeface="Nunito"/>
                <a:ea typeface="Nunito"/>
                <a:cs typeface="Nunito"/>
                <a:sym typeface="Nunito"/>
              </a:defRPr>
            </a:lvl5pPr>
            <a:lvl6pPr lvl="5" algn="ctr" rtl="0">
              <a:spcBef>
                <a:spcPts val="0"/>
              </a:spcBef>
              <a:spcAft>
                <a:spcPts val="0"/>
              </a:spcAft>
              <a:buSzPts val="3200"/>
              <a:buNone/>
              <a:defRPr>
                <a:latin typeface="Nunito"/>
                <a:ea typeface="Nunito"/>
                <a:cs typeface="Nunito"/>
                <a:sym typeface="Nunito"/>
              </a:defRPr>
            </a:lvl6pPr>
            <a:lvl7pPr lvl="6" algn="ctr" rtl="0">
              <a:spcBef>
                <a:spcPts val="0"/>
              </a:spcBef>
              <a:spcAft>
                <a:spcPts val="0"/>
              </a:spcAft>
              <a:buSzPts val="3200"/>
              <a:buNone/>
              <a:defRPr>
                <a:latin typeface="Nunito"/>
                <a:ea typeface="Nunito"/>
                <a:cs typeface="Nunito"/>
                <a:sym typeface="Nunito"/>
              </a:defRPr>
            </a:lvl7pPr>
            <a:lvl8pPr lvl="7" algn="ctr" rtl="0">
              <a:spcBef>
                <a:spcPts val="0"/>
              </a:spcBef>
              <a:spcAft>
                <a:spcPts val="0"/>
              </a:spcAft>
              <a:buSzPts val="3200"/>
              <a:buNone/>
              <a:defRPr>
                <a:latin typeface="Nunito"/>
                <a:ea typeface="Nunito"/>
                <a:cs typeface="Nunito"/>
                <a:sym typeface="Nunito"/>
              </a:defRPr>
            </a:lvl8pPr>
            <a:lvl9pPr lvl="8" algn="ctr" rtl="0">
              <a:spcBef>
                <a:spcPts val="0"/>
              </a:spcBef>
              <a:spcAft>
                <a:spcPts val="0"/>
              </a:spcAft>
              <a:buSzPts val="3200"/>
              <a:buNone/>
              <a:defRPr>
                <a:latin typeface="Nunito"/>
                <a:ea typeface="Nunito"/>
                <a:cs typeface="Nunito"/>
                <a:sym typeface="Nunito"/>
              </a:defRPr>
            </a:lvl9pPr>
          </a:lstStyle>
          <a:p>
            <a:endParaRPr/>
          </a:p>
        </p:txBody>
      </p:sp>
      <p:sp>
        <p:nvSpPr>
          <p:cNvPr id="146" name="Google Shape;146;p24"/>
          <p:cNvSpPr txBox="1">
            <a:spLocks noGrp="1"/>
          </p:cNvSpPr>
          <p:nvPr>
            <p:ph type="subTitle" idx="1"/>
          </p:nvPr>
        </p:nvSpPr>
        <p:spPr>
          <a:xfrm>
            <a:off x="1429200" y="2026875"/>
            <a:ext cx="6285600" cy="633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700"/>
              <a:buNone/>
              <a:defRPr sz="16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47" name="Google Shape;147;p24"/>
          <p:cNvSpPr txBox="1"/>
          <p:nvPr/>
        </p:nvSpPr>
        <p:spPr>
          <a:xfrm>
            <a:off x="2071850" y="3737375"/>
            <a:ext cx="5001900" cy="4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Barlow"/>
                <a:ea typeface="Barlow"/>
                <a:cs typeface="Barlow"/>
                <a:sym typeface="Barlow"/>
              </a:rPr>
              <a:t>CREDITS: This presentation template was created by </a:t>
            </a:r>
            <a:r>
              <a:rPr lang="en" sz="1200" b="1">
                <a:solidFill>
                  <a:schemeClr val="dk1"/>
                </a:solidFill>
                <a:uFill>
                  <a:noFill/>
                </a:uFill>
                <a:latin typeface="Barlow"/>
                <a:ea typeface="Barlow"/>
                <a:cs typeface="Barlow"/>
                <a:sym typeface="Barlow"/>
                <a:hlinkClick r:id="rId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200">
                <a:solidFill>
                  <a:schemeClr val="dk1"/>
                </a:solidFill>
                <a:latin typeface="Barlow"/>
                <a:ea typeface="Barlow"/>
                <a:cs typeface="Barlow"/>
                <a:sym typeface="Barlow"/>
              </a:rPr>
              <a:t>, including icons by </a:t>
            </a:r>
            <a:r>
              <a:rPr lang="en" sz="1200" b="1">
                <a:solidFill>
                  <a:schemeClr val="dk1"/>
                </a:solidFill>
                <a:uFill>
                  <a:noFill/>
                </a:uFill>
                <a:latin typeface="Barlow"/>
                <a:ea typeface="Barlow"/>
                <a:cs typeface="Barlow"/>
                <a:sym typeface="Barlow"/>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200">
                <a:solidFill>
                  <a:schemeClr val="dk1"/>
                </a:solidFill>
                <a:latin typeface="Barlow"/>
                <a:ea typeface="Barlow"/>
                <a:cs typeface="Barlow"/>
                <a:sym typeface="Barlow"/>
              </a:rPr>
              <a:t>, and infographics &amp; images by </a:t>
            </a:r>
            <a:r>
              <a:rPr lang="en" sz="1200" b="1">
                <a:solidFill>
                  <a:schemeClr val="dk1"/>
                </a:solidFill>
                <a:uFill>
                  <a:noFill/>
                </a:uFill>
                <a:latin typeface="Barlow"/>
                <a:ea typeface="Barlow"/>
                <a:cs typeface="Barlow"/>
                <a:sym typeface="Barlow"/>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r>
              <a:rPr lang="en" sz="1200">
                <a:solidFill>
                  <a:schemeClr val="dk1"/>
                </a:solidFill>
                <a:uFill>
                  <a:noFill/>
                </a:uFill>
                <a:latin typeface="Barlow"/>
                <a:ea typeface="Barlow"/>
                <a:cs typeface="Barlow"/>
                <a:sym typeface="Barlow"/>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 </a:t>
            </a:r>
            <a:endParaRPr sz="1200">
              <a:solidFill>
                <a:schemeClr val="dk1"/>
              </a:solidFill>
              <a:latin typeface="Barlow"/>
              <a:ea typeface="Barlow"/>
              <a:cs typeface="Barlow"/>
              <a:sym typeface="Barlow"/>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TITLE_1">
    <p:spTree>
      <p:nvGrpSpPr>
        <p:cNvPr id="1" name="Shape 148"/>
        <p:cNvGrpSpPr/>
        <p:nvPr/>
      </p:nvGrpSpPr>
      <p:grpSpPr>
        <a:xfrm>
          <a:off x="0" y="0"/>
          <a:ext cx="0" cy="0"/>
          <a:chOff x="0" y="0"/>
          <a:chExt cx="0" cy="0"/>
        </a:xfrm>
      </p:grpSpPr>
      <p:sp>
        <p:nvSpPr>
          <p:cNvPr id="149" name="Google Shape;149;p25"/>
          <p:cNvSpPr/>
          <p:nvPr/>
        </p:nvSpPr>
        <p:spPr>
          <a:xfrm>
            <a:off x="-100" y="1643075"/>
            <a:ext cx="9144000" cy="3500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5"/>
          <p:cNvSpPr/>
          <p:nvPr/>
        </p:nvSpPr>
        <p:spPr>
          <a:xfrm>
            <a:off x="403200" y="431250"/>
            <a:ext cx="8337300" cy="2740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2">
  <p:cSld name="TITLE_AND_BODY_1">
    <p:spTree>
      <p:nvGrpSpPr>
        <p:cNvPr id="1" name="Shape 151"/>
        <p:cNvGrpSpPr/>
        <p:nvPr/>
      </p:nvGrpSpPr>
      <p:grpSpPr>
        <a:xfrm>
          <a:off x="0" y="0"/>
          <a:ext cx="0" cy="0"/>
          <a:chOff x="0" y="0"/>
          <a:chExt cx="0" cy="0"/>
        </a:xfrm>
      </p:grpSpPr>
      <p:sp>
        <p:nvSpPr>
          <p:cNvPr id="152" name="Google Shape;152;p26"/>
          <p:cNvSpPr/>
          <p:nvPr/>
        </p:nvSpPr>
        <p:spPr>
          <a:xfrm>
            <a:off x="403200" y="1136000"/>
            <a:ext cx="8337600" cy="3650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961702" y="2830575"/>
            <a:ext cx="4539000" cy="10092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6465850" y="2037825"/>
            <a:ext cx="1314600" cy="1319700"/>
          </a:xfrm>
          <a:prstGeom prst="rect">
            <a:avLst/>
          </a:prstGeom>
          <a:solidFill>
            <a:schemeClr val="lt1"/>
          </a:solid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3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961690" y="3819564"/>
            <a:ext cx="25566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atin typeface="Nunito"/>
                <a:ea typeface="Nunito"/>
                <a:cs typeface="Nunito"/>
                <a:sym typeface="Nunito"/>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 name="Google Shape;17;p3"/>
          <p:cNvSpPr/>
          <p:nvPr/>
        </p:nvSpPr>
        <p:spPr>
          <a:xfrm>
            <a:off x="-100" y="3738575"/>
            <a:ext cx="9144000" cy="1404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1991650" y="1448595"/>
            <a:ext cx="5183700" cy="172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12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5" name="Google Shape;35;p7"/>
          <p:cNvSpPr txBox="1">
            <a:spLocks noGrp="1"/>
          </p:cNvSpPr>
          <p:nvPr>
            <p:ph type="subTitle" idx="1"/>
          </p:nvPr>
        </p:nvSpPr>
        <p:spPr>
          <a:xfrm>
            <a:off x="2265600" y="3334474"/>
            <a:ext cx="4635900" cy="649200"/>
          </a:xfrm>
          <a:prstGeom prst="rect">
            <a:avLst/>
          </a:prstGeom>
          <a:solidFill>
            <a:schemeClr val="lt1"/>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1570750" y="1307100"/>
            <a:ext cx="60024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8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8" name="Google Shape;38;p8"/>
          <p:cNvSpPr/>
          <p:nvPr/>
        </p:nvSpPr>
        <p:spPr>
          <a:xfrm>
            <a:off x="0" y="3286800"/>
            <a:ext cx="9144000" cy="185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100" y="0"/>
            <a:ext cx="17979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9"/>
          <p:cNvSpPr txBox="1">
            <a:spLocks noGrp="1"/>
          </p:cNvSpPr>
          <p:nvPr>
            <p:ph type="title"/>
          </p:nvPr>
        </p:nvSpPr>
        <p:spPr>
          <a:xfrm>
            <a:off x="643800" y="789663"/>
            <a:ext cx="35742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2" name="Google Shape;42;p9"/>
          <p:cNvSpPr txBox="1">
            <a:spLocks noGrp="1"/>
          </p:cNvSpPr>
          <p:nvPr>
            <p:ph type="subTitle" idx="1"/>
          </p:nvPr>
        </p:nvSpPr>
        <p:spPr>
          <a:xfrm>
            <a:off x="643800" y="1955938"/>
            <a:ext cx="4371300" cy="2397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rgbClr val="F9B110"/>
              </a:buClr>
              <a:buSzPts val="800"/>
              <a:buFont typeface="Open Sans"/>
              <a:buChar char="●"/>
              <a:defRPr/>
            </a:lvl1pPr>
            <a:lvl2pPr lvl="1" algn="ctr" rtl="0">
              <a:lnSpc>
                <a:spcPct val="100000"/>
              </a:lnSpc>
              <a:spcBef>
                <a:spcPts val="0"/>
              </a:spcBef>
              <a:spcAft>
                <a:spcPts val="0"/>
              </a:spcAft>
              <a:buClr>
                <a:srgbClr val="999999"/>
              </a:buClr>
              <a:buSzPts val="800"/>
              <a:buFont typeface="Open Sans"/>
              <a:buChar char="○"/>
              <a:defRPr/>
            </a:lvl2pPr>
            <a:lvl3pPr lvl="2" algn="ctr" rtl="0">
              <a:lnSpc>
                <a:spcPct val="100000"/>
              </a:lnSpc>
              <a:spcBef>
                <a:spcPts val="1600"/>
              </a:spcBef>
              <a:spcAft>
                <a:spcPts val="0"/>
              </a:spcAft>
              <a:buClr>
                <a:srgbClr val="999999"/>
              </a:buClr>
              <a:buSzPts val="800"/>
              <a:buFont typeface="Open Sans"/>
              <a:buChar char="■"/>
              <a:defRPr/>
            </a:lvl3pPr>
            <a:lvl4pPr lvl="3" algn="ctr" rtl="0">
              <a:lnSpc>
                <a:spcPct val="100000"/>
              </a:lnSpc>
              <a:spcBef>
                <a:spcPts val="1600"/>
              </a:spcBef>
              <a:spcAft>
                <a:spcPts val="0"/>
              </a:spcAft>
              <a:buClr>
                <a:srgbClr val="999999"/>
              </a:buClr>
              <a:buSzPts val="800"/>
              <a:buFont typeface="Open Sans"/>
              <a:buChar char="●"/>
              <a:defRPr/>
            </a:lvl4pPr>
            <a:lvl5pPr lvl="4" algn="ctr" rtl="0">
              <a:lnSpc>
                <a:spcPct val="100000"/>
              </a:lnSpc>
              <a:spcBef>
                <a:spcPts val="1600"/>
              </a:spcBef>
              <a:spcAft>
                <a:spcPts val="0"/>
              </a:spcAft>
              <a:buClr>
                <a:srgbClr val="999999"/>
              </a:buClr>
              <a:buSzPts val="1200"/>
              <a:buFont typeface="Open Sans"/>
              <a:buChar char="○"/>
              <a:defRPr/>
            </a:lvl5pPr>
            <a:lvl6pPr lvl="5" algn="ctr" rtl="0">
              <a:lnSpc>
                <a:spcPct val="100000"/>
              </a:lnSpc>
              <a:spcBef>
                <a:spcPts val="1600"/>
              </a:spcBef>
              <a:spcAft>
                <a:spcPts val="0"/>
              </a:spcAft>
              <a:buClr>
                <a:srgbClr val="999999"/>
              </a:buClr>
              <a:buSzPts val="1200"/>
              <a:buFont typeface="Open Sans"/>
              <a:buChar char="■"/>
              <a:defRPr/>
            </a:lvl6pPr>
            <a:lvl7pPr lvl="6" algn="ctr" rtl="0">
              <a:lnSpc>
                <a:spcPct val="100000"/>
              </a:lnSpc>
              <a:spcBef>
                <a:spcPts val="1600"/>
              </a:spcBef>
              <a:spcAft>
                <a:spcPts val="0"/>
              </a:spcAft>
              <a:buClr>
                <a:srgbClr val="999999"/>
              </a:buClr>
              <a:buSzPts val="700"/>
              <a:buFont typeface="Open Sans"/>
              <a:buChar char="●"/>
              <a:defRPr/>
            </a:lvl7pPr>
            <a:lvl8pPr lvl="7" algn="ctr" rtl="0">
              <a:lnSpc>
                <a:spcPct val="100000"/>
              </a:lnSpc>
              <a:spcBef>
                <a:spcPts val="1600"/>
              </a:spcBef>
              <a:spcAft>
                <a:spcPts val="0"/>
              </a:spcAft>
              <a:buClr>
                <a:srgbClr val="999999"/>
              </a:buClr>
              <a:buSzPts val="700"/>
              <a:buFont typeface="Open Sans"/>
              <a:buChar char="○"/>
              <a:defRPr/>
            </a:lvl8pPr>
            <a:lvl9pPr lvl="8" algn="ctr" rtl="0">
              <a:lnSpc>
                <a:spcPct val="100000"/>
              </a:lnSpc>
              <a:spcBef>
                <a:spcPts val="1600"/>
              </a:spcBef>
              <a:spcAft>
                <a:spcPts val="1600"/>
              </a:spcAft>
              <a:buClr>
                <a:srgbClr val="999999"/>
              </a:buClr>
              <a:buSzPts val="600"/>
              <a:buFont typeface="Open Sans"/>
              <a:buChar char="■"/>
              <a:defRPr/>
            </a:lvl9pPr>
          </a:lstStyle>
          <a:p>
            <a:endParaRPr/>
          </a:p>
        </p:txBody>
      </p:sp>
      <p:sp>
        <p:nvSpPr>
          <p:cNvPr id="43" name="Google Shape;43;p9"/>
          <p:cNvSpPr/>
          <p:nvPr/>
        </p:nvSpPr>
        <p:spPr>
          <a:xfrm>
            <a:off x="5406450" y="0"/>
            <a:ext cx="3737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1284000" y="1349213"/>
            <a:ext cx="6576000" cy="21003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13000">
                <a:solidFill>
                  <a:srgbClr val="10112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8" name="Google Shape;48;p11"/>
          <p:cNvSpPr txBox="1">
            <a:spLocks noGrp="1"/>
          </p:cNvSpPr>
          <p:nvPr>
            <p:ph type="subTitle" idx="1"/>
          </p:nvPr>
        </p:nvSpPr>
        <p:spPr>
          <a:xfrm>
            <a:off x="1284000" y="3297188"/>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9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875438" y="1622045"/>
            <a:ext cx="23055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52" name="Google Shape;52;p13"/>
          <p:cNvSpPr txBox="1">
            <a:spLocks noGrp="1"/>
          </p:cNvSpPr>
          <p:nvPr>
            <p:ph type="subTitle" idx="1"/>
          </p:nvPr>
        </p:nvSpPr>
        <p:spPr>
          <a:xfrm>
            <a:off x="875438" y="2149745"/>
            <a:ext cx="2305500" cy="525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3" name="Google Shape;53;p13"/>
          <p:cNvSpPr txBox="1">
            <a:spLocks noGrp="1"/>
          </p:cNvSpPr>
          <p:nvPr>
            <p:ph type="title" idx="2"/>
          </p:nvPr>
        </p:nvSpPr>
        <p:spPr>
          <a:xfrm>
            <a:off x="5963157" y="1622045"/>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54" name="Google Shape;54;p13"/>
          <p:cNvSpPr txBox="1">
            <a:spLocks noGrp="1"/>
          </p:cNvSpPr>
          <p:nvPr>
            <p:ph type="subTitle" idx="3"/>
          </p:nvPr>
        </p:nvSpPr>
        <p:spPr>
          <a:xfrm>
            <a:off x="5963158" y="2149745"/>
            <a:ext cx="23055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5" name="Google Shape;55;p13"/>
          <p:cNvSpPr txBox="1">
            <a:spLocks noGrp="1"/>
          </p:cNvSpPr>
          <p:nvPr>
            <p:ph type="title" idx="4"/>
          </p:nvPr>
        </p:nvSpPr>
        <p:spPr>
          <a:xfrm>
            <a:off x="875438" y="3132708"/>
            <a:ext cx="23055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56" name="Google Shape;56;p13"/>
          <p:cNvSpPr txBox="1">
            <a:spLocks noGrp="1"/>
          </p:cNvSpPr>
          <p:nvPr>
            <p:ph type="subTitle" idx="5"/>
          </p:nvPr>
        </p:nvSpPr>
        <p:spPr>
          <a:xfrm>
            <a:off x="875438" y="3660420"/>
            <a:ext cx="2305500" cy="525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7" name="Google Shape;57;p13"/>
          <p:cNvSpPr txBox="1">
            <a:spLocks noGrp="1"/>
          </p:cNvSpPr>
          <p:nvPr>
            <p:ph type="title" idx="6"/>
          </p:nvPr>
        </p:nvSpPr>
        <p:spPr>
          <a:xfrm>
            <a:off x="5963157" y="3132708"/>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58" name="Google Shape;58;p13"/>
          <p:cNvSpPr txBox="1">
            <a:spLocks noGrp="1"/>
          </p:cNvSpPr>
          <p:nvPr>
            <p:ph type="subTitle" idx="7"/>
          </p:nvPr>
        </p:nvSpPr>
        <p:spPr>
          <a:xfrm>
            <a:off x="5963158" y="3660420"/>
            <a:ext cx="23055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9" name="Google Shape;59;p13"/>
          <p:cNvSpPr txBox="1">
            <a:spLocks noGrp="1"/>
          </p:cNvSpPr>
          <p:nvPr>
            <p:ph type="title" idx="8" hasCustomPrompt="1"/>
          </p:nvPr>
        </p:nvSpPr>
        <p:spPr>
          <a:xfrm>
            <a:off x="3333350" y="1668533"/>
            <a:ext cx="1048200" cy="1048200"/>
          </a:xfrm>
          <a:prstGeom prst="rect">
            <a:avLst/>
          </a:prstGeom>
          <a:solidFill>
            <a:schemeClr val="lt2"/>
          </a:solid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47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0" name="Google Shape;60;p13"/>
          <p:cNvSpPr txBox="1">
            <a:spLocks noGrp="1"/>
          </p:cNvSpPr>
          <p:nvPr>
            <p:ph type="title" idx="9" hasCustomPrompt="1"/>
          </p:nvPr>
        </p:nvSpPr>
        <p:spPr>
          <a:xfrm>
            <a:off x="3333350" y="3148033"/>
            <a:ext cx="1048200" cy="1048200"/>
          </a:xfrm>
          <a:prstGeom prst="rect">
            <a:avLst/>
          </a:prstGeom>
          <a:solidFill>
            <a:schemeClr val="lt2"/>
          </a:solid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47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1" name="Google Shape;61;p13"/>
          <p:cNvSpPr txBox="1">
            <a:spLocks noGrp="1"/>
          </p:cNvSpPr>
          <p:nvPr>
            <p:ph type="title" idx="13" hasCustomPrompt="1"/>
          </p:nvPr>
        </p:nvSpPr>
        <p:spPr>
          <a:xfrm>
            <a:off x="4762550" y="1668533"/>
            <a:ext cx="1048200" cy="1048200"/>
          </a:xfrm>
          <a:prstGeom prst="rect">
            <a:avLst/>
          </a:prstGeom>
          <a:solidFill>
            <a:schemeClr val="lt2"/>
          </a:solid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47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2" name="Google Shape;62;p13"/>
          <p:cNvSpPr txBox="1">
            <a:spLocks noGrp="1"/>
          </p:cNvSpPr>
          <p:nvPr>
            <p:ph type="title" idx="14" hasCustomPrompt="1"/>
          </p:nvPr>
        </p:nvSpPr>
        <p:spPr>
          <a:xfrm>
            <a:off x="4762550" y="3148033"/>
            <a:ext cx="1048200" cy="1048200"/>
          </a:xfrm>
          <a:prstGeom prst="rect">
            <a:avLst/>
          </a:prstGeom>
          <a:solidFill>
            <a:schemeClr val="lt2"/>
          </a:solid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47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3" name="Google Shape;63;p13"/>
          <p:cNvSpPr txBox="1">
            <a:spLocks noGrp="1"/>
          </p:cNvSpPr>
          <p:nvPr>
            <p:ph type="title" idx="15"/>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2">
  <p:cSld name="CUSTOM_28">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5448475" y="2830575"/>
            <a:ext cx="2556600" cy="1009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3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6" name="Google Shape;66;p14"/>
          <p:cNvSpPr txBox="1">
            <a:spLocks noGrp="1"/>
          </p:cNvSpPr>
          <p:nvPr>
            <p:ph type="title" idx="2" hasCustomPrompt="1"/>
          </p:nvPr>
        </p:nvSpPr>
        <p:spPr>
          <a:xfrm>
            <a:off x="6802675" y="1126375"/>
            <a:ext cx="1202400" cy="1207200"/>
          </a:xfrm>
          <a:prstGeom prst="rect">
            <a:avLst/>
          </a:prstGeom>
          <a:solidFill>
            <a:schemeClr val="lt1"/>
          </a:solid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3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7" name="Google Shape;67;p14"/>
          <p:cNvSpPr txBox="1">
            <a:spLocks noGrp="1"/>
          </p:cNvSpPr>
          <p:nvPr>
            <p:ph type="subTitle" idx="1"/>
          </p:nvPr>
        </p:nvSpPr>
        <p:spPr>
          <a:xfrm>
            <a:off x="5448465" y="3819564"/>
            <a:ext cx="2556600" cy="713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Ref idx="1001">
        <a:schemeClr val="bg1"/>
      </p:bgRef>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DM Serif Display"/>
              <a:buNone/>
              <a:defRPr sz="3200">
                <a:solidFill>
                  <a:schemeClr val="dk1"/>
                </a:solidFill>
                <a:latin typeface="DM Serif Display"/>
                <a:ea typeface="DM Serif Display"/>
                <a:cs typeface="DM Serif Display"/>
                <a:sym typeface="DM Serif Display"/>
              </a:defRPr>
            </a:lvl1pPr>
            <a:lvl2pPr lvl="1" rtl="0">
              <a:spcBef>
                <a:spcPts val="0"/>
              </a:spcBef>
              <a:spcAft>
                <a:spcPts val="0"/>
              </a:spcAft>
              <a:buClr>
                <a:schemeClr val="dk1"/>
              </a:buClr>
              <a:buSzPts val="3200"/>
              <a:buFont typeface="DM Serif Display"/>
              <a:buNone/>
              <a:defRPr sz="3200">
                <a:solidFill>
                  <a:schemeClr val="dk1"/>
                </a:solidFill>
                <a:latin typeface="DM Serif Display"/>
                <a:ea typeface="DM Serif Display"/>
                <a:cs typeface="DM Serif Display"/>
                <a:sym typeface="DM Serif Display"/>
              </a:defRPr>
            </a:lvl2pPr>
            <a:lvl3pPr lvl="2" rtl="0">
              <a:spcBef>
                <a:spcPts val="0"/>
              </a:spcBef>
              <a:spcAft>
                <a:spcPts val="0"/>
              </a:spcAft>
              <a:buClr>
                <a:schemeClr val="dk1"/>
              </a:buClr>
              <a:buSzPts val="3200"/>
              <a:buFont typeface="DM Serif Display"/>
              <a:buNone/>
              <a:defRPr sz="3200">
                <a:solidFill>
                  <a:schemeClr val="dk1"/>
                </a:solidFill>
                <a:latin typeface="DM Serif Display"/>
                <a:ea typeface="DM Serif Display"/>
                <a:cs typeface="DM Serif Display"/>
                <a:sym typeface="DM Serif Display"/>
              </a:defRPr>
            </a:lvl3pPr>
            <a:lvl4pPr lvl="3" rtl="0">
              <a:spcBef>
                <a:spcPts val="0"/>
              </a:spcBef>
              <a:spcAft>
                <a:spcPts val="0"/>
              </a:spcAft>
              <a:buClr>
                <a:schemeClr val="dk1"/>
              </a:buClr>
              <a:buSzPts val="3200"/>
              <a:buFont typeface="DM Serif Display"/>
              <a:buNone/>
              <a:defRPr sz="3200">
                <a:solidFill>
                  <a:schemeClr val="dk1"/>
                </a:solidFill>
                <a:latin typeface="DM Serif Display"/>
                <a:ea typeface="DM Serif Display"/>
                <a:cs typeface="DM Serif Display"/>
                <a:sym typeface="DM Serif Display"/>
              </a:defRPr>
            </a:lvl4pPr>
            <a:lvl5pPr lvl="4" rtl="0">
              <a:spcBef>
                <a:spcPts val="0"/>
              </a:spcBef>
              <a:spcAft>
                <a:spcPts val="0"/>
              </a:spcAft>
              <a:buClr>
                <a:schemeClr val="dk1"/>
              </a:buClr>
              <a:buSzPts val="3200"/>
              <a:buFont typeface="DM Serif Display"/>
              <a:buNone/>
              <a:defRPr sz="3200">
                <a:solidFill>
                  <a:schemeClr val="dk1"/>
                </a:solidFill>
                <a:latin typeface="DM Serif Display"/>
                <a:ea typeface="DM Serif Display"/>
                <a:cs typeface="DM Serif Display"/>
                <a:sym typeface="DM Serif Display"/>
              </a:defRPr>
            </a:lvl5pPr>
            <a:lvl6pPr lvl="5" rtl="0">
              <a:spcBef>
                <a:spcPts val="0"/>
              </a:spcBef>
              <a:spcAft>
                <a:spcPts val="0"/>
              </a:spcAft>
              <a:buClr>
                <a:schemeClr val="dk1"/>
              </a:buClr>
              <a:buSzPts val="3200"/>
              <a:buFont typeface="DM Serif Display"/>
              <a:buNone/>
              <a:defRPr sz="3200">
                <a:solidFill>
                  <a:schemeClr val="dk1"/>
                </a:solidFill>
                <a:latin typeface="DM Serif Display"/>
                <a:ea typeface="DM Serif Display"/>
                <a:cs typeface="DM Serif Display"/>
                <a:sym typeface="DM Serif Display"/>
              </a:defRPr>
            </a:lvl6pPr>
            <a:lvl7pPr lvl="6" rtl="0">
              <a:spcBef>
                <a:spcPts val="0"/>
              </a:spcBef>
              <a:spcAft>
                <a:spcPts val="0"/>
              </a:spcAft>
              <a:buClr>
                <a:schemeClr val="dk1"/>
              </a:buClr>
              <a:buSzPts val="3200"/>
              <a:buFont typeface="DM Serif Display"/>
              <a:buNone/>
              <a:defRPr sz="3200">
                <a:solidFill>
                  <a:schemeClr val="dk1"/>
                </a:solidFill>
                <a:latin typeface="DM Serif Display"/>
                <a:ea typeface="DM Serif Display"/>
                <a:cs typeface="DM Serif Display"/>
                <a:sym typeface="DM Serif Display"/>
              </a:defRPr>
            </a:lvl7pPr>
            <a:lvl8pPr lvl="7" rtl="0">
              <a:spcBef>
                <a:spcPts val="0"/>
              </a:spcBef>
              <a:spcAft>
                <a:spcPts val="0"/>
              </a:spcAft>
              <a:buClr>
                <a:schemeClr val="dk1"/>
              </a:buClr>
              <a:buSzPts val="3200"/>
              <a:buFont typeface="DM Serif Display"/>
              <a:buNone/>
              <a:defRPr sz="3200">
                <a:solidFill>
                  <a:schemeClr val="dk1"/>
                </a:solidFill>
                <a:latin typeface="DM Serif Display"/>
                <a:ea typeface="DM Serif Display"/>
                <a:cs typeface="DM Serif Display"/>
                <a:sym typeface="DM Serif Display"/>
              </a:defRPr>
            </a:lvl8pPr>
            <a:lvl9pPr lvl="8" rtl="0">
              <a:spcBef>
                <a:spcPts val="0"/>
              </a:spcBef>
              <a:spcAft>
                <a:spcPts val="0"/>
              </a:spcAft>
              <a:buClr>
                <a:schemeClr val="dk1"/>
              </a:buClr>
              <a:buSzPts val="3200"/>
              <a:buFont typeface="DM Serif Display"/>
              <a:buNone/>
              <a:defRPr sz="3200">
                <a:solidFill>
                  <a:schemeClr val="dk1"/>
                </a:solidFill>
                <a:latin typeface="DM Serif Display"/>
                <a:ea typeface="DM Serif Display"/>
                <a:cs typeface="DM Serif Display"/>
                <a:sym typeface="DM Serif Displ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marL="914400" lvl="1"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a:lnSpc>
                <a:spcPct val="100000"/>
              </a:lnSpc>
              <a:spcBef>
                <a:spcPts val="1600"/>
              </a:spcBef>
              <a:spcAft>
                <a:spcPts val="160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Tree>
  </p:cSld>
  <p:clrMap bg1="lt1" tx1="dk1" bg2="lt2" tx2="dk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7" r:id="rId6"/>
    <p:sldLayoutId id="2147483658" r:id="rId7"/>
    <p:sldLayoutId id="2147483659" r:id="rId8"/>
    <p:sldLayoutId id="2147483660" r:id="rId9"/>
    <p:sldLayoutId id="2147483661" r:id="rId10"/>
    <p:sldLayoutId id="2147483663" r:id="rId11"/>
    <p:sldLayoutId id="2147483664" r:id="rId12"/>
    <p:sldLayoutId id="2147483665" r:id="rId13"/>
    <p:sldLayoutId id="2147483667" r:id="rId14"/>
    <p:sldLayoutId id="2147483668" r:id="rId15"/>
    <p:sldLayoutId id="2147483670" r:id="rId16"/>
    <p:sldLayoutId id="2147483671" r:id="rId17"/>
    <p:sldLayoutId id="2147483672"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6.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7.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5.mp4"/><Relationship Id="rId1" Type="http://schemas.openxmlformats.org/officeDocument/2006/relationships/video" Target="NULL" TargetMode="External"/><Relationship Id="rId5" Type="http://schemas.openxmlformats.org/officeDocument/2006/relationships/image" Target="../media/image10.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0.xml"/><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7"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4.jpg"/><Relationship Id="rId7"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chart" Target="../charts/char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chart" Target="../charts/chart3.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29"/>
          <p:cNvPicPr preferRelativeResize="0"/>
          <p:nvPr/>
        </p:nvPicPr>
        <p:blipFill rotWithShape="1">
          <a:blip r:embed="rId3">
            <a:alphaModFix/>
          </a:blip>
          <a:srcRect t="58279" b="22354"/>
          <a:stretch/>
        </p:blipFill>
        <p:spPr>
          <a:xfrm>
            <a:off x="403200" y="3161207"/>
            <a:ext cx="8337300" cy="1614600"/>
          </a:xfrm>
          <a:prstGeom prst="rect">
            <a:avLst/>
          </a:prstGeom>
          <a:noFill/>
          <a:ln>
            <a:noFill/>
          </a:ln>
        </p:spPr>
      </p:pic>
      <p:sp>
        <p:nvSpPr>
          <p:cNvPr id="162" name="Google Shape;162;p29"/>
          <p:cNvSpPr txBox="1">
            <a:spLocks noGrp="1"/>
          </p:cNvSpPr>
          <p:nvPr>
            <p:ph type="ctrTitle"/>
          </p:nvPr>
        </p:nvSpPr>
        <p:spPr>
          <a:xfrm>
            <a:off x="1234150" y="897010"/>
            <a:ext cx="6675600" cy="143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i="1" dirty="0" smtClean="0"/>
              <a:t>Easy reading </a:t>
            </a:r>
            <a:r>
              <a:rPr lang="en-US" sz="3200" dirty="0" err="1" smtClean="0"/>
              <a:t>prin</a:t>
            </a:r>
            <a:r>
              <a:rPr lang="en-US" sz="3200" dirty="0" smtClean="0"/>
              <a:t> </a:t>
            </a:r>
            <a:r>
              <a:rPr lang="en-US" dirty="0" err="1" smtClean="0"/>
              <a:t>tehnologii</a:t>
            </a:r>
            <a:r>
              <a:rPr lang="en-US" dirty="0" smtClean="0"/>
              <a:t> </a:t>
            </a:r>
            <a:r>
              <a:rPr lang="en-US" dirty="0" err="1" smtClean="0"/>
              <a:t>IoT</a:t>
            </a:r>
            <a:endParaRPr dirty="0"/>
          </a:p>
        </p:txBody>
      </p:sp>
      <p:sp>
        <p:nvSpPr>
          <p:cNvPr id="163" name="Google Shape;163;p29"/>
          <p:cNvSpPr txBox="1">
            <a:spLocks noGrp="1"/>
          </p:cNvSpPr>
          <p:nvPr>
            <p:ph type="subTitle" idx="1"/>
          </p:nvPr>
        </p:nvSpPr>
        <p:spPr>
          <a:xfrm>
            <a:off x="2399850" y="2592652"/>
            <a:ext cx="4344000" cy="475800"/>
          </a:xfrm>
          <a:prstGeom prst="rect">
            <a:avLst/>
          </a:prstGeom>
        </p:spPr>
        <p:txBody>
          <a:bodyPr spcFirstLastPara="1" wrap="square" lIns="91425" tIns="91425" rIns="91425" bIns="91425" anchor="t" anchorCtr="0">
            <a:noAutofit/>
          </a:bodyPr>
          <a:lstStyle/>
          <a:p>
            <a:r>
              <a:rPr lang="ro-RO" dirty="0" smtClean="0">
                <a:latin typeface="Candara Light" pitchFamily="34" charset="0"/>
              </a:rPr>
              <a:t>propus de Roxana-Elena </a:t>
            </a:r>
            <a:r>
              <a:rPr lang="ro-RO" dirty="0">
                <a:latin typeface="Candara Light" pitchFamily="34" charset="0"/>
              </a:rPr>
              <a:t>Dobre</a:t>
            </a:r>
            <a:br>
              <a:rPr lang="ro-RO" dirty="0">
                <a:latin typeface="Candara Light" pitchFamily="34" charset="0"/>
              </a:rPr>
            </a:br>
            <a:endParaRPr lang="ro-RO" dirty="0">
              <a:latin typeface="Candara Light" pitchFamily="34" charset="0"/>
            </a:endParaRPr>
          </a:p>
        </p:txBody>
      </p:sp>
      <p:sp>
        <p:nvSpPr>
          <p:cNvPr id="5" name="Google Shape;163;p29"/>
          <p:cNvSpPr txBox="1">
            <a:spLocks/>
          </p:cNvSpPr>
          <p:nvPr/>
        </p:nvSpPr>
        <p:spPr>
          <a:xfrm>
            <a:off x="2835277" y="2923307"/>
            <a:ext cx="4719409" cy="475800"/>
          </a:xfrm>
          <a:prstGeom prst="rect">
            <a:avLst/>
          </a:prstGeom>
          <a:solidFill>
            <a:schemeClr val="lt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Barlow"/>
              <a:buNone/>
              <a:defRPr sz="17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9pPr>
          </a:lstStyle>
          <a:p>
            <a:r>
              <a:rPr lang="pt-BR" dirty="0">
                <a:latin typeface="Candara Light" pitchFamily="34" charset="0"/>
              </a:rPr>
              <a:t>Coordonator </a:t>
            </a:r>
            <a:r>
              <a:rPr lang="ro-RO" dirty="0">
                <a:latin typeface="Candara Light" pitchFamily="34" charset="0"/>
              </a:rPr>
              <a:t>ș</a:t>
            </a:r>
            <a:r>
              <a:rPr lang="pt-BR" dirty="0" smtClean="0">
                <a:latin typeface="Candara Light" pitchFamily="34" charset="0"/>
              </a:rPr>
              <a:t>tiin</a:t>
            </a:r>
            <a:r>
              <a:rPr lang="ro-RO" dirty="0" smtClean="0">
                <a:latin typeface="Candara Light" pitchFamily="34" charset="0"/>
              </a:rPr>
              <a:t>ț</a:t>
            </a:r>
            <a:r>
              <a:rPr lang="pt-BR" dirty="0" smtClean="0">
                <a:latin typeface="Candara Light" pitchFamily="34" charset="0"/>
              </a:rPr>
              <a:t>ific</a:t>
            </a:r>
            <a:r>
              <a:rPr lang="ro-RO" dirty="0" smtClean="0">
                <a:latin typeface="Candara Light" pitchFamily="34" charset="0"/>
              </a:rPr>
              <a:t> </a:t>
            </a:r>
            <a:r>
              <a:rPr lang="pt-BR" dirty="0" smtClean="0">
                <a:latin typeface="Candara Light" pitchFamily="34" charset="0"/>
              </a:rPr>
              <a:t>Lect</a:t>
            </a:r>
            <a:r>
              <a:rPr lang="pt-BR" dirty="0">
                <a:latin typeface="Candara Light" pitchFamily="34" charset="0"/>
              </a:rPr>
              <a:t>. Dr. Anca-Maria Nica</a:t>
            </a:r>
          </a:p>
          <a:p>
            <a:endParaRPr lang="ro-RO" dirty="0">
              <a:latin typeface="Candara Light" pitchFamily="34" charset="0"/>
            </a:endParaRPr>
          </a:p>
        </p:txBody>
      </p:sp>
      <p:sp>
        <p:nvSpPr>
          <p:cNvPr id="6" name="Google Shape;163;p29"/>
          <p:cNvSpPr txBox="1">
            <a:spLocks/>
          </p:cNvSpPr>
          <p:nvPr/>
        </p:nvSpPr>
        <p:spPr>
          <a:xfrm>
            <a:off x="512057" y="37799"/>
            <a:ext cx="4319281" cy="539144"/>
          </a:xfrm>
          <a:prstGeom prst="rect">
            <a:avLst/>
          </a:prstGeom>
          <a:solidFill>
            <a:schemeClr val="lt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Barlow"/>
              <a:buNone/>
              <a:defRPr sz="17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9pPr>
          </a:lstStyle>
          <a:p>
            <a:pPr algn="l"/>
            <a:r>
              <a:rPr lang="ro-RO" sz="1400" dirty="0">
                <a:latin typeface="Candara Light" pitchFamily="34" charset="0"/>
              </a:rPr>
              <a:t>UNIVERSITATEA </a:t>
            </a:r>
            <a:r>
              <a:rPr lang="en-US" sz="1400" dirty="0" smtClean="0">
                <a:latin typeface="Candara Light" pitchFamily="34" charset="0"/>
              </a:rPr>
              <a:t> </a:t>
            </a:r>
            <a:r>
              <a:rPr lang="ro-RO" sz="1400" dirty="0" smtClean="0">
                <a:latin typeface="Candara Light" pitchFamily="34" charset="0"/>
              </a:rPr>
              <a:t>„ALEXANDRU-IOAN CUZA”</a:t>
            </a:r>
            <a:r>
              <a:rPr lang="en-US" sz="1400" dirty="0" smtClean="0">
                <a:latin typeface="Candara Light" pitchFamily="34" charset="0"/>
              </a:rPr>
              <a:t> </a:t>
            </a:r>
            <a:r>
              <a:rPr lang="ro-RO" sz="1400" dirty="0" smtClean="0">
                <a:latin typeface="Candara Light" pitchFamily="34" charset="0"/>
              </a:rPr>
              <a:t>DIN IAȘI</a:t>
            </a:r>
            <a:endParaRPr lang="ro-RO" sz="1400" dirty="0">
              <a:latin typeface="Candara Light" pitchFamily="34" charset="0"/>
            </a:endParaRPr>
          </a:p>
          <a:p>
            <a:pPr algn="l"/>
            <a:r>
              <a:rPr lang="ro-RO" sz="1400" dirty="0">
                <a:latin typeface="Candara Light" pitchFamily="34" charset="0"/>
              </a:rPr>
              <a:t>FACULTATEA DE </a:t>
            </a:r>
            <a:r>
              <a:rPr lang="ro-RO" sz="1400" dirty="0" smtClean="0">
                <a:latin typeface="Candara Light" pitchFamily="34" charset="0"/>
              </a:rPr>
              <a:t>INFORMATICĂ</a:t>
            </a:r>
            <a:endParaRPr lang="ro-RO" sz="1400" dirty="0">
              <a:latin typeface="Candara Light" pitchFamily="34" charset="0"/>
            </a:endParaRPr>
          </a:p>
        </p:txBody>
      </p:sp>
    </p:spTree>
    <p:extLst>
      <p:ext uri="{BB962C8B-B14F-4D97-AF65-F5344CB8AC3E}">
        <p14:creationId xmlns:p14="http://schemas.microsoft.com/office/powerpoint/2010/main" val="41122116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oogle Shape;49;p15"/>
          <p:cNvGrpSpPr/>
          <p:nvPr/>
        </p:nvGrpSpPr>
        <p:grpSpPr>
          <a:xfrm>
            <a:off x="3154568" y="179154"/>
            <a:ext cx="2636632" cy="4837345"/>
            <a:chOff x="6091785" y="1054075"/>
            <a:chExt cx="2466426" cy="5036339"/>
          </a:xfrm>
        </p:grpSpPr>
        <p:sp>
          <p:nvSpPr>
            <p:cNvPr id="25" name="Google Shape;50;p15"/>
            <p:cNvSpPr/>
            <p:nvPr/>
          </p:nvSpPr>
          <p:spPr>
            <a:xfrm>
              <a:off x="8532497" y="2235713"/>
              <a:ext cx="25714" cy="373469"/>
            </a:xfrm>
            <a:custGeom>
              <a:avLst/>
              <a:gdLst/>
              <a:ahLst/>
              <a:cxnLst/>
              <a:rect l="l" t="t" r="r" b="b"/>
              <a:pathLst>
                <a:path w="84" h="1220" extrusionOk="0">
                  <a:moveTo>
                    <a:pt x="0" y="0"/>
                  </a:moveTo>
                  <a:lnTo>
                    <a:pt x="0" y="1219"/>
                  </a:lnTo>
                  <a:lnTo>
                    <a:pt x="39" y="1219"/>
                  </a:lnTo>
                  <a:cubicBezTo>
                    <a:pt x="64" y="1219"/>
                    <a:pt x="83" y="1200"/>
                    <a:pt x="83" y="1175"/>
                  </a:cubicBezTo>
                  <a:lnTo>
                    <a:pt x="83" y="44"/>
                  </a:lnTo>
                  <a:cubicBezTo>
                    <a:pt x="83" y="20"/>
                    <a:pt x="64" y="0"/>
                    <a:pt x="39" y="0"/>
                  </a:cubicBez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1;p15"/>
            <p:cNvSpPr/>
            <p:nvPr/>
          </p:nvSpPr>
          <p:spPr>
            <a:xfrm>
              <a:off x="6118723" y="1054087"/>
              <a:ext cx="2414082" cy="5036327"/>
            </a:xfrm>
            <a:custGeom>
              <a:avLst/>
              <a:gdLst/>
              <a:ahLst/>
              <a:cxnLst/>
              <a:rect l="l" t="t" r="r" b="b"/>
              <a:pathLst>
                <a:path w="7886" h="16452" extrusionOk="0">
                  <a:moveTo>
                    <a:pt x="994" y="1"/>
                  </a:moveTo>
                  <a:cubicBezTo>
                    <a:pt x="446" y="1"/>
                    <a:pt x="0" y="447"/>
                    <a:pt x="0" y="995"/>
                  </a:cubicBezTo>
                  <a:lnTo>
                    <a:pt x="0" y="2342"/>
                  </a:lnTo>
                  <a:lnTo>
                    <a:pt x="0" y="2724"/>
                  </a:lnTo>
                  <a:lnTo>
                    <a:pt x="0" y="3434"/>
                  </a:lnTo>
                  <a:lnTo>
                    <a:pt x="0" y="4658"/>
                  </a:lnTo>
                  <a:lnTo>
                    <a:pt x="0" y="4957"/>
                  </a:lnTo>
                  <a:lnTo>
                    <a:pt x="0" y="6181"/>
                  </a:lnTo>
                  <a:lnTo>
                    <a:pt x="0" y="15457"/>
                  </a:lnTo>
                  <a:cubicBezTo>
                    <a:pt x="0" y="16006"/>
                    <a:pt x="446" y="16451"/>
                    <a:pt x="994" y="16451"/>
                  </a:cubicBezTo>
                  <a:lnTo>
                    <a:pt x="6886" y="16451"/>
                  </a:lnTo>
                  <a:cubicBezTo>
                    <a:pt x="7439" y="16451"/>
                    <a:pt x="7885" y="16006"/>
                    <a:pt x="7885" y="15457"/>
                  </a:cubicBezTo>
                  <a:lnTo>
                    <a:pt x="7885" y="5079"/>
                  </a:lnTo>
                  <a:lnTo>
                    <a:pt x="7885" y="3860"/>
                  </a:lnTo>
                  <a:lnTo>
                    <a:pt x="7885" y="995"/>
                  </a:lnTo>
                  <a:cubicBezTo>
                    <a:pt x="7885" y="447"/>
                    <a:pt x="7439" y="1"/>
                    <a:pt x="6886" y="1"/>
                  </a:cubicBezTo>
                  <a:lnTo>
                    <a:pt x="5946" y="1"/>
                  </a:lnTo>
                  <a:lnTo>
                    <a:pt x="5946" y="265"/>
                  </a:lnTo>
                  <a:lnTo>
                    <a:pt x="6866" y="265"/>
                  </a:lnTo>
                  <a:cubicBezTo>
                    <a:pt x="7302" y="265"/>
                    <a:pt x="7655" y="618"/>
                    <a:pt x="7655" y="1054"/>
                  </a:cubicBezTo>
                  <a:lnTo>
                    <a:pt x="7655" y="15398"/>
                  </a:lnTo>
                  <a:cubicBezTo>
                    <a:pt x="7655" y="15834"/>
                    <a:pt x="7302" y="16187"/>
                    <a:pt x="6866" y="16187"/>
                  </a:cubicBezTo>
                  <a:lnTo>
                    <a:pt x="1014" y="16187"/>
                  </a:lnTo>
                  <a:cubicBezTo>
                    <a:pt x="578" y="16187"/>
                    <a:pt x="226" y="15834"/>
                    <a:pt x="226" y="15398"/>
                  </a:cubicBezTo>
                  <a:lnTo>
                    <a:pt x="226" y="1054"/>
                  </a:lnTo>
                  <a:cubicBezTo>
                    <a:pt x="226" y="618"/>
                    <a:pt x="578" y="265"/>
                    <a:pt x="1014" y="265"/>
                  </a:cubicBezTo>
                  <a:lnTo>
                    <a:pt x="1935" y="265"/>
                  </a:lnTo>
                  <a:lnTo>
                    <a:pt x="1935"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2;p15"/>
            <p:cNvSpPr/>
            <p:nvPr/>
          </p:nvSpPr>
          <p:spPr>
            <a:xfrm>
              <a:off x="6187601" y="1135209"/>
              <a:ext cx="2274490" cy="4874082"/>
            </a:xfrm>
            <a:custGeom>
              <a:avLst/>
              <a:gdLst/>
              <a:ahLst/>
              <a:cxnLst/>
              <a:rect l="l" t="t" r="r" b="b"/>
              <a:pathLst>
                <a:path w="7430" h="15922" extrusionOk="0">
                  <a:moveTo>
                    <a:pt x="789" y="0"/>
                  </a:moveTo>
                  <a:cubicBezTo>
                    <a:pt x="353" y="0"/>
                    <a:pt x="1" y="353"/>
                    <a:pt x="1" y="789"/>
                  </a:cubicBezTo>
                  <a:lnTo>
                    <a:pt x="1" y="15133"/>
                  </a:lnTo>
                  <a:cubicBezTo>
                    <a:pt x="1" y="15569"/>
                    <a:pt x="353" y="15922"/>
                    <a:pt x="789" y="15922"/>
                  </a:cubicBezTo>
                  <a:lnTo>
                    <a:pt x="6641" y="15922"/>
                  </a:lnTo>
                  <a:cubicBezTo>
                    <a:pt x="7077" y="15922"/>
                    <a:pt x="7430" y="15569"/>
                    <a:pt x="7430" y="15133"/>
                  </a:cubicBezTo>
                  <a:lnTo>
                    <a:pt x="7430" y="789"/>
                  </a:lnTo>
                  <a:cubicBezTo>
                    <a:pt x="7430" y="353"/>
                    <a:pt x="7077" y="0"/>
                    <a:pt x="6641" y="0"/>
                  </a:cubicBezTo>
                  <a:lnTo>
                    <a:pt x="5721" y="0"/>
                  </a:lnTo>
                  <a:lnTo>
                    <a:pt x="5721" y="265"/>
                  </a:lnTo>
                  <a:cubicBezTo>
                    <a:pt x="5721" y="485"/>
                    <a:pt x="5544" y="666"/>
                    <a:pt x="5324" y="666"/>
                  </a:cubicBezTo>
                  <a:lnTo>
                    <a:pt x="2111" y="666"/>
                  </a:lnTo>
                  <a:cubicBezTo>
                    <a:pt x="1891" y="666"/>
                    <a:pt x="1710" y="485"/>
                    <a:pt x="1710" y="265"/>
                  </a:cubicBezTo>
                  <a:lnTo>
                    <a:pt x="1710" y="0"/>
                  </a:lnTo>
                  <a:close/>
                </a:path>
              </a:pathLst>
            </a:custGeom>
            <a:solidFill>
              <a:srgbClr val="7A8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3;p15"/>
            <p:cNvSpPr/>
            <p:nvPr/>
          </p:nvSpPr>
          <p:spPr>
            <a:xfrm>
              <a:off x="6705225" y="1054075"/>
              <a:ext cx="1239247" cy="285325"/>
            </a:xfrm>
            <a:custGeom>
              <a:avLst/>
              <a:gdLst/>
              <a:ahLst/>
              <a:cxnLst/>
              <a:rect l="l" t="t" r="r" b="b"/>
              <a:pathLst>
                <a:path w="4012" h="932" extrusionOk="0">
                  <a:moveTo>
                    <a:pt x="2503" y="471"/>
                  </a:moveTo>
                  <a:cubicBezTo>
                    <a:pt x="2547" y="471"/>
                    <a:pt x="2582" y="505"/>
                    <a:pt x="2582" y="549"/>
                  </a:cubicBezTo>
                  <a:cubicBezTo>
                    <a:pt x="2582" y="589"/>
                    <a:pt x="2547" y="623"/>
                    <a:pt x="2503" y="623"/>
                  </a:cubicBezTo>
                  <a:lnTo>
                    <a:pt x="1509" y="623"/>
                  </a:lnTo>
                  <a:cubicBezTo>
                    <a:pt x="1470" y="623"/>
                    <a:pt x="1431" y="589"/>
                    <a:pt x="1431" y="549"/>
                  </a:cubicBezTo>
                  <a:cubicBezTo>
                    <a:pt x="1431" y="505"/>
                    <a:pt x="1470" y="471"/>
                    <a:pt x="1509" y="471"/>
                  </a:cubicBezTo>
                  <a:close/>
                  <a:moveTo>
                    <a:pt x="2924" y="461"/>
                  </a:moveTo>
                  <a:cubicBezTo>
                    <a:pt x="2973" y="461"/>
                    <a:pt x="3013" y="500"/>
                    <a:pt x="3013" y="549"/>
                  </a:cubicBezTo>
                  <a:cubicBezTo>
                    <a:pt x="3013" y="593"/>
                    <a:pt x="2973" y="633"/>
                    <a:pt x="2924" y="633"/>
                  </a:cubicBezTo>
                  <a:cubicBezTo>
                    <a:pt x="2876" y="633"/>
                    <a:pt x="2836" y="593"/>
                    <a:pt x="2836" y="549"/>
                  </a:cubicBezTo>
                  <a:cubicBezTo>
                    <a:pt x="2836" y="500"/>
                    <a:pt x="2876" y="461"/>
                    <a:pt x="2924" y="461"/>
                  </a:cubicBezTo>
                  <a:close/>
                  <a:moveTo>
                    <a:pt x="1" y="1"/>
                  </a:moveTo>
                  <a:lnTo>
                    <a:pt x="1" y="265"/>
                  </a:lnTo>
                  <a:lnTo>
                    <a:pt x="1" y="530"/>
                  </a:lnTo>
                  <a:cubicBezTo>
                    <a:pt x="1" y="750"/>
                    <a:pt x="182" y="931"/>
                    <a:pt x="402" y="931"/>
                  </a:cubicBezTo>
                  <a:lnTo>
                    <a:pt x="3615" y="931"/>
                  </a:lnTo>
                  <a:cubicBezTo>
                    <a:pt x="3835" y="931"/>
                    <a:pt x="4012" y="750"/>
                    <a:pt x="4012" y="530"/>
                  </a:cubicBezTo>
                  <a:lnTo>
                    <a:pt x="4012" y="265"/>
                  </a:lnTo>
                  <a:lnTo>
                    <a:pt x="4012"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4;p15"/>
            <p:cNvSpPr/>
            <p:nvPr/>
          </p:nvSpPr>
          <p:spPr>
            <a:xfrm>
              <a:off x="6136479" y="1073679"/>
              <a:ext cx="2378266" cy="4997144"/>
            </a:xfrm>
            <a:custGeom>
              <a:avLst/>
              <a:gdLst/>
              <a:ahLst/>
              <a:cxnLst/>
              <a:rect l="l" t="t" r="r" b="b"/>
              <a:pathLst>
                <a:path w="7769" h="16324" extrusionOk="0">
                  <a:moveTo>
                    <a:pt x="6755" y="16324"/>
                  </a:moveTo>
                  <a:lnTo>
                    <a:pt x="1010" y="16324"/>
                  </a:lnTo>
                  <a:cubicBezTo>
                    <a:pt x="452" y="16324"/>
                    <a:pt x="1" y="15863"/>
                    <a:pt x="1" y="15300"/>
                  </a:cubicBezTo>
                  <a:lnTo>
                    <a:pt x="1" y="1024"/>
                  </a:lnTo>
                  <a:cubicBezTo>
                    <a:pt x="1" y="461"/>
                    <a:pt x="452" y="1"/>
                    <a:pt x="1010" y="1"/>
                  </a:cubicBezTo>
                  <a:lnTo>
                    <a:pt x="6755" y="1"/>
                  </a:lnTo>
                  <a:cubicBezTo>
                    <a:pt x="7313" y="1"/>
                    <a:pt x="7768" y="461"/>
                    <a:pt x="7768" y="1024"/>
                  </a:cubicBezTo>
                  <a:lnTo>
                    <a:pt x="7768" y="15300"/>
                  </a:lnTo>
                  <a:cubicBezTo>
                    <a:pt x="7768" y="15863"/>
                    <a:pt x="7313" y="16324"/>
                    <a:pt x="6755" y="16324"/>
                  </a:cubicBezTo>
                  <a:close/>
                  <a:moveTo>
                    <a:pt x="1010" y="79"/>
                  </a:moveTo>
                  <a:cubicBezTo>
                    <a:pt x="496" y="79"/>
                    <a:pt x="79" y="500"/>
                    <a:pt x="79" y="1024"/>
                  </a:cubicBezTo>
                  <a:lnTo>
                    <a:pt x="79" y="15300"/>
                  </a:lnTo>
                  <a:cubicBezTo>
                    <a:pt x="79" y="15819"/>
                    <a:pt x="496" y="16245"/>
                    <a:pt x="1010" y="16245"/>
                  </a:cubicBezTo>
                  <a:lnTo>
                    <a:pt x="6755" y="16245"/>
                  </a:lnTo>
                  <a:cubicBezTo>
                    <a:pt x="7269" y="16245"/>
                    <a:pt x="7685" y="15819"/>
                    <a:pt x="7685" y="15300"/>
                  </a:cubicBezTo>
                  <a:lnTo>
                    <a:pt x="7685" y="1024"/>
                  </a:lnTo>
                  <a:cubicBezTo>
                    <a:pt x="7685" y="500"/>
                    <a:pt x="7269" y="79"/>
                    <a:pt x="6755" y="79"/>
                  </a:cubicBezTo>
                  <a:lnTo>
                    <a:pt x="1010" y="79"/>
                  </a:lnTo>
                  <a:close/>
                </a:path>
              </a:pathLst>
            </a:custGeom>
            <a:solidFill>
              <a:srgbClr val="BFC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5;p15"/>
            <p:cNvSpPr/>
            <p:nvPr/>
          </p:nvSpPr>
          <p:spPr>
            <a:xfrm>
              <a:off x="7581626" y="1195209"/>
              <a:ext cx="54184" cy="52653"/>
            </a:xfrm>
            <a:custGeom>
              <a:avLst/>
              <a:gdLst/>
              <a:ahLst/>
              <a:cxnLst/>
              <a:rect l="l" t="t" r="r" b="b"/>
              <a:pathLst>
                <a:path w="177" h="172" extrusionOk="0">
                  <a:moveTo>
                    <a:pt x="88" y="0"/>
                  </a:moveTo>
                  <a:cubicBezTo>
                    <a:pt x="40" y="0"/>
                    <a:pt x="0" y="39"/>
                    <a:pt x="0" y="88"/>
                  </a:cubicBezTo>
                  <a:cubicBezTo>
                    <a:pt x="0" y="132"/>
                    <a:pt x="40" y="172"/>
                    <a:pt x="88" y="172"/>
                  </a:cubicBezTo>
                  <a:cubicBezTo>
                    <a:pt x="137" y="172"/>
                    <a:pt x="177" y="132"/>
                    <a:pt x="177" y="88"/>
                  </a:cubicBezTo>
                  <a:cubicBezTo>
                    <a:pt x="177" y="39"/>
                    <a:pt x="137" y="0"/>
                    <a:pt x="8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6;p15"/>
            <p:cNvSpPr/>
            <p:nvPr/>
          </p:nvSpPr>
          <p:spPr>
            <a:xfrm>
              <a:off x="7148519" y="1197964"/>
              <a:ext cx="352653" cy="46837"/>
            </a:xfrm>
            <a:custGeom>
              <a:avLst/>
              <a:gdLst/>
              <a:ahLst/>
              <a:cxnLst/>
              <a:rect l="l" t="t" r="r" b="b"/>
              <a:pathLst>
                <a:path w="1152" h="153" extrusionOk="0">
                  <a:moveTo>
                    <a:pt x="79" y="1"/>
                  </a:moveTo>
                  <a:cubicBezTo>
                    <a:pt x="40" y="1"/>
                    <a:pt x="1" y="35"/>
                    <a:pt x="1" y="79"/>
                  </a:cubicBezTo>
                  <a:cubicBezTo>
                    <a:pt x="1" y="119"/>
                    <a:pt x="40" y="153"/>
                    <a:pt x="79" y="153"/>
                  </a:cubicBezTo>
                  <a:lnTo>
                    <a:pt x="1073" y="153"/>
                  </a:lnTo>
                  <a:cubicBezTo>
                    <a:pt x="1117" y="153"/>
                    <a:pt x="1152" y="119"/>
                    <a:pt x="1152" y="79"/>
                  </a:cubicBezTo>
                  <a:cubicBezTo>
                    <a:pt x="1152" y="35"/>
                    <a:pt x="1117" y="1"/>
                    <a:pt x="1073"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7;p15"/>
            <p:cNvSpPr/>
            <p:nvPr/>
          </p:nvSpPr>
          <p:spPr>
            <a:xfrm>
              <a:off x="6091785" y="2571528"/>
              <a:ext cx="27245" cy="375000"/>
            </a:xfrm>
            <a:custGeom>
              <a:avLst/>
              <a:gdLst/>
              <a:ahLst/>
              <a:cxnLst/>
              <a:rect l="l" t="t" r="r" b="b"/>
              <a:pathLst>
                <a:path w="89" h="1225" extrusionOk="0">
                  <a:moveTo>
                    <a:pt x="44" y="0"/>
                  </a:moveTo>
                  <a:cubicBezTo>
                    <a:pt x="20" y="0"/>
                    <a:pt x="0" y="20"/>
                    <a:pt x="0" y="49"/>
                  </a:cubicBezTo>
                  <a:lnTo>
                    <a:pt x="0" y="1180"/>
                  </a:lnTo>
                  <a:cubicBezTo>
                    <a:pt x="0" y="1205"/>
                    <a:pt x="20" y="1224"/>
                    <a:pt x="44" y="1224"/>
                  </a:cubicBezTo>
                  <a:lnTo>
                    <a:pt x="88" y="1224"/>
                  </a:lnTo>
                  <a:lnTo>
                    <a:pt x="88" y="0"/>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8;p15"/>
            <p:cNvSpPr/>
            <p:nvPr/>
          </p:nvSpPr>
          <p:spPr>
            <a:xfrm>
              <a:off x="6091785" y="2105000"/>
              <a:ext cx="27245" cy="375306"/>
            </a:xfrm>
            <a:custGeom>
              <a:avLst/>
              <a:gdLst/>
              <a:ahLst/>
              <a:cxnLst/>
              <a:rect l="l" t="t" r="r" b="b"/>
              <a:pathLst>
                <a:path w="89" h="1226" extrusionOk="0">
                  <a:moveTo>
                    <a:pt x="44" y="1"/>
                  </a:moveTo>
                  <a:cubicBezTo>
                    <a:pt x="20" y="1"/>
                    <a:pt x="0" y="21"/>
                    <a:pt x="0" y="45"/>
                  </a:cubicBezTo>
                  <a:lnTo>
                    <a:pt x="0" y="1181"/>
                  </a:lnTo>
                  <a:cubicBezTo>
                    <a:pt x="0" y="1206"/>
                    <a:pt x="20" y="1225"/>
                    <a:pt x="44" y="1225"/>
                  </a:cubicBezTo>
                  <a:lnTo>
                    <a:pt x="88" y="1225"/>
                  </a:lnTo>
                  <a:lnTo>
                    <a:pt x="88"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9;p15"/>
            <p:cNvSpPr/>
            <p:nvPr/>
          </p:nvSpPr>
          <p:spPr>
            <a:xfrm>
              <a:off x="6091785" y="1770716"/>
              <a:ext cx="27245" cy="117245"/>
            </a:xfrm>
            <a:custGeom>
              <a:avLst/>
              <a:gdLst/>
              <a:ahLst/>
              <a:cxnLst/>
              <a:rect l="l" t="t" r="r" b="b"/>
              <a:pathLst>
                <a:path w="89" h="383" extrusionOk="0">
                  <a:moveTo>
                    <a:pt x="44" y="1"/>
                  </a:moveTo>
                  <a:cubicBezTo>
                    <a:pt x="20" y="1"/>
                    <a:pt x="0" y="20"/>
                    <a:pt x="0" y="45"/>
                  </a:cubicBezTo>
                  <a:lnTo>
                    <a:pt x="0" y="339"/>
                  </a:lnTo>
                  <a:cubicBezTo>
                    <a:pt x="0" y="363"/>
                    <a:pt x="20" y="383"/>
                    <a:pt x="44" y="383"/>
                  </a:cubicBezTo>
                  <a:lnTo>
                    <a:pt x="88" y="383"/>
                  </a:lnTo>
                  <a:lnTo>
                    <a:pt x="88"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4;p15"/>
            <p:cNvSpPr/>
            <p:nvPr/>
          </p:nvSpPr>
          <p:spPr>
            <a:xfrm>
              <a:off x="8091681" y="1217555"/>
              <a:ext cx="93061" cy="72245"/>
            </a:xfrm>
            <a:custGeom>
              <a:avLst/>
              <a:gdLst/>
              <a:ahLst/>
              <a:cxnLst/>
              <a:rect l="l" t="t" r="r" b="b"/>
              <a:pathLst>
                <a:path w="304" h="236" extrusionOk="0">
                  <a:moveTo>
                    <a:pt x="152" y="1"/>
                  </a:moveTo>
                  <a:cubicBezTo>
                    <a:pt x="93" y="1"/>
                    <a:pt x="39" y="25"/>
                    <a:pt x="0" y="59"/>
                  </a:cubicBezTo>
                  <a:lnTo>
                    <a:pt x="25" y="84"/>
                  </a:lnTo>
                  <a:cubicBezTo>
                    <a:pt x="54" y="50"/>
                    <a:pt x="103" y="30"/>
                    <a:pt x="152" y="30"/>
                  </a:cubicBezTo>
                  <a:cubicBezTo>
                    <a:pt x="201" y="30"/>
                    <a:pt x="245" y="50"/>
                    <a:pt x="279" y="84"/>
                  </a:cubicBezTo>
                  <a:lnTo>
                    <a:pt x="304" y="59"/>
                  </a:lnTo>
                  <a:cubicBezTo>
                    <a:pt x="265" y="25"/>
                    <a:pt x="211" y="1"/>
                    <a:pt x="152" y="1"/>
                  </a:cubicBezTo>
                  <a:close/>
                  <a:moveTo>
                    <a:pt x="152" y="59"/>
                  </a:moveTo>
                  <a:cubicBezTo>
                    <a:pt x="108" y="59"/>
                    <a:pt x="74" y="79"/>
                    <a:pt x="44" y="104"/>
                  </a:cubicBezTo>
                  <a:lnTo>
                    <a:pt x="69" y="128"/>
                  </a:lnTo>
                  <a:cubicBezTo>
                    <a:pt x="88" y="104"/>
                    <a:pt x="118" y="94"/>
                    <a:pt x="152" y="94"/>
                  </a:cubicBezTo>
                  <a:cubicBezTo>
                    <a:pt x="186" y="94"/>
                    <a:pt x="216" y="104"/>
                    <a:pt x="235" y="128"/>
                  </a:cubicBezTo>
                  <a:lnTo>
                    <a:pt x="260" y="104"/>
                  </a:lnTo>
                  <a:cubicBezTo>
                    <a:pt x="230" y="79"/>
                    <a:pt x="191" y="59"/>
                    <a:pt x="152" y="59"/>
                  </a:cubicBezTo>
                  <a:close/>
                  <a:moveTo>
                    <a:pt x="152" y="128"/>
                  </a:moveTo>
                  <a:cubicBezTo>
                    <a:pt x="128" y="128"/>
                    <a:pt x="108" y="138"/>
                    <a:pt x="93" y="152"/>
                  </a:cubicBezTo>
                  <a:lnTo>
                    <a:pt x="118" y="177"/>
                  </a:lnTo>
                  <a:cubicBezTo>
                    <a:pt x="123" y="167"/>
                    <a:pt x="137" y="162"/>
                    <a:pt x="152" y="162"/>
                  </a:cubicBezTo>
                  <a:cubicBezTo>
                    <a:pt x="167" y="162"/>
                    <a:pt x="177" y="167"/>
                    <a:pt x="186" y="177"/>
                  </a:cubicBezTo>
                  <a:lnTo>
                    <a:pt x="211" y="152"/>
                  </a:lnTo>
                  <a:cubicBezTo>
                    <a:pt x="196" y="138"/>
                    <a:pt x="172" y="128"/>
                    <a:pt x="152" y="128"/>
                  </a:cubicBezTo>
                  <a:close/>
                  <a:moveTo>
                    <a:pt x="152" y="187"/>
                  </a:moveTo>
                  <a:cubicBezTo>
                    <a:pt x="137" y="187"/>
                    <a:pt x="128" y="197"/>
                    <a:pt x="128" y="211"/>
                  </a:cubicBezTo>
                  <a:cubicBezTo>
                    <a:pt x="128" y="226"/>
                    <a:pt x="137" y="236"/>
                    <a:pt x="152" y="236"/>
                  </a:cubicBezTo>
                  <a:cubicBezTo>
                    <a:pt x="167" y="236"/>
                    <a:pt x="177" y="226"/>
                    <a:pt x="177" y="211"/>
                  </a:cubicBezTo>
                  <a:cubicBezTo>
                    <a:pt x="177" y="197"/>
                    <a:pt x="167" y="187"/>
                    <a:pt x="152" y="18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5;p15"/>
            <p:cNvSpPr/>
            <p:nvPr/>
          </p:nvSpPr>
          <p:spPr>
            <a:xfrm>
              <a:off x="7988212" y="1227964"/>
              <a:ext cx="81122" cy="60306"/>
            </a:xfrm>
            <a:custGeom>
              <a:avLst/>
              <a:gdLst/>
              <a:ahLst/>
              <a:cxnLst/>
              <a:rect l="l" t="t" r="r" b="b"/>
              <a:pathLst>
                <a:path w="265" h="197" extrusionOk="0">
                  <a:moveTo>
                    <a:pt x="0" y="143"/>
                  </a:moveTo>
                  <a:lnTo>
                    <a:pt x="0" y="192"/>
                  </a:lnTo>
                  <a:lnTo>
                    <a:pt x="30" y="192"/>
                  </a:lnTo>
                  <a:lnTo>
                    <a:pt x="30" y="143"/>
                  </a:lnTo>
                  <a:close/>
                  <a:moveTo>
                    <a:pt x="59" y="109"/>
                  </a:moveTo>
                  <a:lnTo>
                    <a:pt x="59" y="192"/>
                  </a:lnTo>
                  <a:lnTo>
                    <a:pt x="88" y="192"/>
                  </a:lnTo>
                  <a:lnTo>
                    <a:pt x="88" y="109"/>
                  </a:lnTo>
                  <a:close/>
                  <a:moveTo>
                    <a:pt x="118" y="70"/>
                  </a:moveTo>
                  <a:lnTo>
                    <a:pt x="118" y="192"/>
                  </a:lnTo>
                  <a:lnTo>
                    <a:pt x="147" y="192"/>
                  </a:lnTo>
                  <a:lnTo>
                    <a:pt x="147" y="70"/>
                  </a:lnTo>
                  <a:close/>
                  <a:moveTo>
                    <a:pt x="177" y="35"/>
                  </a:moveTo>
                  <a:lnTo>
                    <a:pt x="177" y="192"/>
                  </a:lnTo>
                  <a:lnTo>
                    <a:pt x="206" y="192"/>
                  </a:lnTo>
                  <a:lnTo>
                    <a:pt x="206" y="35"/>
                  </a:lnTo>
                  <a:close/>
                  <a:moveTo>
                    <a:pt x="235" y="1"/>
                  </a:moveTo>
                  <a:lnTo>
                    <a:pt x="235" y="197"/>
                  </a:lnTo>
                  <a:lnTo>
                    <a:pt x="265" y="197"/>
                  </a:lnTo>
                  <a:lnTo>
                    <a:pt x="2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6;p15"/>
            <p:cNvSpPr/>
            <p:nvPr/>
          </p:nvSpPr>
          <p:spPr>
            <a:xfrm>
              <a:off x="8208620" y="1229494"/>
              <a:ext cx="121531" cy="58776"/>
            </a:xfrm>
            <a:custGeom>
              <a:avLst/>
              <a:gdLst/>
              <a:ahLst/>
              <a:cxnLst/>
              <a:rect l="l" t="t" r="r" b="b"/>
              <a:pathLst>
                <a:path w="397" h="192" extrusionOk="0">
                  <a:moveTo>
                    <a:pt x="44" y="20"/>
                  </a:moveTo>
                  <a:cubicBezTo>
                    <a:pt x="30" y="20"/>
                    <a:pt x="20" y="35"/>
                    <a:pt x="20" y="50"/>
                  </a:cubicBezTo>
                  <a:lnTo>
                    <a:pt x="20" y="148"/>
                  </a:lnTo>
                  <a:cubicBezTo>
                    <a:pt x="20" y="162"/>
                    <a:pt x="30" y="172"/>
                    <a:pt x="44" y="172"/>
                  </a:cubicBezTo>
                  <a:lnTo>
                    <a:pt x="274" y="172"/>
                  </a:lnTo>
                  <a:lnTo>
                    <a:pt x="274" y="20"/>
                  </a:lnTo>
                  <a:close/>
                  <a:moveTo>
                    <a:pt x="338" y="11"/>
                  </a:moveTo>
                  <a:cubicBezTo>
                    <a:pt x="358" y="11"/>
                    <a:pt x="372" y="25"/>
                    <a:pt x="372" y="45"/>
                  </a:cubicBezTo>
                  <a:lnTo>
                    <a:pt x="372" y="153"/>
                  </a:lnTo>
                  <a:cubicBezTo>
                    <a:pt x="372" y="172"/>
                    <a:pt x="358" y="187"/>
                    <a:pt x="338" y="187"/>
                  </a:cubicBezTo>
                  <a:lnTo>
                    <a:pt x="39" y="187"/>
                  </a:lnTo>
                  <a:cubicBezTo>
                    <a:pt x="25" y="187"/>
                    <a:pt x="5" y="172"/>
                    <a:pt x="5" y="153"/>
                  </a:cubicBezTo>
                  <a:lnTo>
                    <a:pt x="5" y="45"/>
                  </a:lnTo>
                  <a:cubicBezTo>
                    <a:pt x="5" y="25"/>
                    <a:pt x="25" y="11"/>
                    <a:pt x="39" y="11"/>
                  </a:cubicBezTo>
                  <a:close/>
                  <a:moveTo>
                    <a:pt x="39" y="1"/>
                  </a:moveTo>
                  <a:cubicBezTo>
                    <a:pt x="20" y="1"/>
                    <a:pt x="0" y="20"/>
                    <a:pt x="0" y="45"/>
                  </a:cubicBezTo>
                  <a:lnTo>
                    <a:pt x="0" y="153"/>
                  </a:lnTo>
                  <a:cubicBezTo>
                    <a:pt x="0" y="172"/>
                    <a:pt x="20" y="192"/>
                    <a:pt x="39" y="192"/>
                  </a:cubicBezTo>
                  <a:lnTo>
                    <a:pt x="338" y="192"/>
                  </a:lnTo>
                  <a:cubicBezTo>
                    <a:pt x="363" y="192"/>
                    <a:pt x="377" y="172"/>
                    <a:pt x="377" y="153"/>
                  </a:cubicBezTo>
                  <a:lnTo>
                    <a:pt x="377" y="123"/>
                  </a:lnTo>
                  <a:lnTo>
                    <a:pt x="397" y="123"/>
                  </a:lnTo>
                  <a:lnTo>
                    <a:pt x="397" y="74"/>
                  </a:lnTo>
                  <a:lnTo>
                    <a:pt x="377" y="74"/>
                  </a:lnTo>
                  <a:lnTo>
                    <a:pt x="377" y="45"/>
                  </a:lnTo>
                  <a:cubicBezTo>
                    <a:pt x="377" y="20"/>
                    <a:pt x="363" y="1"/>
                    <a:pt x="3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7;p15"/>
            <p:cNvSpPr/>
            <p:nvPr/>
          </p:nvSpPr>
          <p:spPr>
            <a:xfrm>
              <a:off x="8461783" y="1509901"/>
              <a:ext cx="71020" cy="34898"/>
            </a:xfrm>
            <a:custGeom>
              <a:avLst/>
              <a:gdLst/>
              <a:ahLst/>
              <a:cxnLst/>
              <a:rect l="l" t="t" r="r" b="b"/>
              <a:pathLst>
                <a:path w="232" h="114" extrusionOk="0">
                  <a:moveTo>
                    <a:pt x="1" y="1"/>
                  </a:moveTo>
                  <a:lnTo>
                    <a:pt x="1" y="113"/>
                  </a:lnTo>
                  <a:lnTo>
                    <a:pt x="231" y="113"/>
                  </a:lnTo>
                  <a:lnTo>
                    <a:pt x="231"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8;p15"/>
            <p:cNvSpPr/>
            <p:nvPr/>
          </p:nvSpPr>
          <p:spPr>
            <a:xfrm>
              <a:off x="6118723" y="1509901"/>
              <a:ext cx="69184" cy="34898"/>
            </a:xfrm>
            <a:custGeom>
              <a:avLst/>
              <a:gdLst/>
              <a:ahLst/>
              <a:cxnLst/>
              <a:rect l="l" t="t" r="r" b="b"/>
              <a:pathLst>
                <a:path w="226" h="114" extrusionOk="0">
                  <a:moveTo>
                    <a:pt x="0" y="1"/>
                  </a:moveTo>
                  <a:lnTo>
                    <a:pt x="0" y="113"/>
                  </a:lnTo>
                  <a:lnTo>
                    <a:pt x="226" y="113"/>
                  </a:lnTo>
                  <a:lnTo>
                    <a:pt x="226"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9;p15"/>
            <p:cNvSpPr/>
            <p:nvPr/>
          </p:nvSpPr>
          <p:spPr>
            <a:xfrm>
              <a:off x="8461783" y="5598144"/>
              <a:ext cx="71020" cy="36429"/>
            </a:xfrm>
            <a:custGeom>
              <a:avLst/>
              <a:gdLst/>
              <a:ahLst/>
              <a:cxnLst/>
              <a:rect l="l" t="t" r="r" b="b"/>
              <a:pathLst>
                <a:path w="232" h="119" extrusionOk="0">
                  <a:moveTo>
                    <a:pt x="1" y="1"/>
                  </a:moveTo>
                  <a:lnTo>
                    <a:pt x="1" y="118"/>
                  </a:lnTo>
                  <a:lnTo>
                    <a:pt x="231" y="118"/>
                  </a:lnTo>
                  <a:lnTo>
                    <a:pt x="231"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0;p15"/>
            <p:cNvSpPr/>
            <p:nvPr/>
          </p:nvSpPr>
          <p:spPr>
            <a:xfrm>
              <a:off x="6118723" y="5598144"/>
              <a:ext cx="69184" cy="36429"/>
            </a:xfrm>
            <a:custGeom>
              <a:avLst/>
              <a:gdLst/>
              <a:ahLst/>
              <a:cxnLst/>
              <a:rect l="l" t="t" r="r" b="b"/>
              <a:pathLst>
                <a:path w="226" h="119" extrusionOk="0">
                  <a:moveTo>
                    <a:pt x="0" y="1"/>
                  </a:moveTo>
                  <a:lnTo>
                    <a:pt x="0" y="118"/>
                  </a:lnTo>
                  <a:lnTo>
                    <a:pt x="226" y="118"/>
                  </a:lnTo>
                  <a:lnTo>
                    <a:pt x="226"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1;p15"/>
            <p:cNvSpPr/>
            <p:nvPr/>
          </p:nvSpPr>
          <p:spPr>
            <a:xfrm>
              <a:off x="6187907" y="1135209"/>
              <a:ext cx="1568252" cy="2728776"/>
            </a:xfrm>
            <a:custGeom>
              <a:avLst/>
              <a:gdLst/>
              <a:ahLst/>
              <a:cxnLst/>
              <a:rect l="l" t="t" r="r" b="b"/>
              <a:pathLst>
                <a:path w="4849" h="8914" extrusionOk="0">
                  <a:moveTo>
                    <a:pt x="1524" y="177"/>
                  </a:moveTo>
                  <a:lnTo>
                    <a:pt x="1524" y="0"/>
                  </a:lnTo>
                  <a:lnTo>
                    <a:pt x="696" y="0"/>
                  </a:lnTo>
                  <a:cubicBezTo>
                    <a:pt x="505" y="0"/>
                    <a:pt x="329" y="79"/>
                    <a:pt x="206" y="206"/>
                  </a:cubicBezTo>
                  <a:cubicBezTo>
                    <a:pt x="79" y="333"/>
                    <a:pt x="1" y="505"/>
                    <a:pt x="1" y="701"/>
                  </a:cubicBezTo>
                  <a:lnTo>
                    <a:pt x="1" y="8914"/>
                  </a:lnTo>
                  <a:lnTo>
                    <a:pt x="4849" y="667"/>
                  </a:lnTo>
                  <a:lnTo>
                    <a:pt x="2018" y="667"/>
                  </a:lnTo>
                  <a:cubicBezTo>
                    <a:pt x="1744" y="667"/>
                    <a:pt x="1524" y="446"/>
                    <a:pt x="1524" y="177"/>
                  </a:cubicBezTo>
                  <a:close/>
                </a:path>
              </a:pathLst>
            </a:custGeom>
            <a:solidFill>
              <a:srgbClr val="FFFFFF">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TextBox 45"/>
          <p:cNvSpPr txBox="1"/>
          <p:nvPr/>
        </p:nvSpPr>
        <p:spPr>
          <a:xfrm>
            <a:off x="6698325" y="2624037"/>
            <a:ext cx="1959068" cy="646331"/>
          </a:xfrm>
          <a:prstGeom prst="rect">
            <a:avLst/>
          </a:prstGeom>
          <a:solidFill>
            <a:schemeClr val="accent5">
              <a:lumMod val="95000"/>
            </a:schemeClr>
          </a:solidFill>
        </p:spPr>
        <p:txBody>
          <a:bodyPr wrap="square" rtlCol="0">
            <a:spAutoFit/>
          </a:bodyPr>
          <a:lstStyle/>
          <a:p>
            <a:pPr algn="ctr"/>
            <a:r>
              <a:rPr lang="ro-RO" sz="1800" dirty="0" smtClean="0">
                <a:latin typeface="Candara" pitchFamily="34" charset="0"/>
              </a:rPr>
              <a:t>Pagină adăugare carte</a:t>
            </a:r>
            <a:endParaRPr lang="ro-RO" sz="1800" dirty="0">
              <a:latin typeface="Candara" pitchFamily="34" charset="0"/>
            </a:endParaRPr>
          </a:p>
        </p:txBody>
      </p:sp>
      <p:sp>
        <p:nvSpPr>
          <p:cNvPr id="49" name="TextBox 48"/>
          <p:cNvSpPr txBox="1"/>
          <p:nvPr/>
        </p:nvSpPr>
        <p:spPr>
          <a:xfrm>
            <a:off x="437225" y="1638824"/>
            <a:ext cx="2468880" cy="369332"/>
          </a:xfrm>
          <a:prstGeom prst="rect">
            <a:avLst/>
          </a:prstGeom>
          <a:solidFill>
            <a:schemeClr val="accent5">
              <a:lumMod val="95000"/>
            </a:schemeClr>
          </a:solidFill>
        </p:spPr>
        <p:txBody>
          <a:bodyPr wrap="square" rtlCol="0">
            <a:spAutoFit/>
          </a:bodyPr>
          <a:lstStyle/>
          <a:p>
            <a:pPr algn="ctr"/>
            <a:r>
              <a:rPr lang="ro-RO" sz="1800" dirty="0" smtClean="0">
                <a:latin typeface="Candara" pitchFamily="34" charset="0"/>
              </a:rPr>
              <a:t>Pagină crop</a:t>
            </a:r>
            <a:endParaRPr lang="ro-RO" sz="1800" dirty="0">
              <a:latin typeface="Candara" pitchFamily="34" charset="0"/>
            </a:endParaRPr>
          </a:p>
        </p:txBody>
      </p:sp>
      <p:sp>
        <p:nvSpPr>
          <p:cNvPr id="50" name="TextBox 49"/>
          <p:cNvSpPr txBox="1"/>
          <p:nvPr/>
        </p:nvSpPr>
        <p:spPr>
          <a:xfrm>
            <a:off x="6698325" y="405565"/>
            <a:ext cx="1959068" cy="646331"/>
          </a:xfrm>
          <a:prstGeom prst="rect">
            <a:avLst/>
          </a:prstGeom>
          <a:solidFill>
            <a:schemeClr val="accent5">
              <a:lumMod val="95000"/>
            </a:schemeClr>
          </a:solidFill>
        </p:spPr>
        <p:txBody>
          <a:bodyPr wrap="square" rtlCol="0">
            <a:spAutoFit/>
          </a:bodyPr>
          <a:lstStyle/>
          <a:p>
            <a:pPr algn="ctr"/>
            <a:r>
              <a:rPr lang="ro-RO" sz="1800" dirty="0" smtClean="0">
                <a:latin typeface="Candara" pitchFamily="34" charset="0"/>
              </a:rPr>
              <a:t>Pagină acasă admin</a:t>
            </a:r>
            <a:endParaRPr lang="ro-RO" sz="1800" dirty="0">
              <a:latin typeface="Candara" pitchFamily="34" charset="0"/>
            </a:endParaRPr>
          </a:p>
        </p:txBody>
      </p:sp>
      <p:pic>
        <p:nvPicPr>
          <p:cNvPr id="3" name="adaugare carte bun bun.mp4">
            <a:hlinkClick r:id="" action="ppaction://media"/>
          </p:cNvPr>
          <p:cNvPicPr>
            <a:picLocks noChangeAspect="1"/>
          </p:cNvPicPr>
          <p:nvPr>
            <a:videoFile r:link="rId1"/>
            <p:extLst>
              <p:ext uri="{DAA4B4D4-6D71-4841-9C94-3DE7FCFB9230}">
                <p14:media xmlns:p14="http://schemas.microsoft.com/office/powerpoint/2010/main" r:embed="rId2">
                  <p14:trim end="1479.2874"/>
                </p14:media>
              </p:ext>
            </p:extLst>
          </p:nvPr>
        </p:nvPicPr>
        <p:blipFill rotWithShape="1">
          <a:blip r:embed="rId5"/>
          <a:srcRect l="9027" r="9450"/>
          <a:stretch>
            <a:fillRect/>
          </a:stretch>
        </p:blipFill>
        <p:spPr>
          <a:xfrm>
            <a:off x="3256996" y="257082"/>
            <a:ext cx="2431451" cy="4681499"/>
          </a:xfrm>
          <a:prstGeom prst="roundRect">
            <a:avLst>
              <a:gd name="adj" fmla="val 9952"/>
            </a:avLst>
          </a:prstGeom>
        </p:spPr>
      </p:pic>
    </p:spTree>
    <p:extLst>
      <p:ext uri="{BB962C8B-B14F-4D97-AF65-F5344CB8AC3E}">
        <p14:creationId xmlns:p14="http://schemas.microsoft.com/office/powerpoint/2010/main" val="2319901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14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oogle Shape;49;p15"/>
          <p:cNvGrpSpPr/>
          <p:nvPr/>
        </p:nvGrpSpPr>
        <p:grpSpPr>
          <a:xfrm>
            <a:off x="3154568" y="179154"/>
            <a:ext cx="2636632" cy="4837345"/>
            <a:chOff x="6091785" y="1054075"/>
            <a:chExt cx="2466426" cy="5036339"/>
          </a:xfrm>
        </p:grpSpPr>
        <p:sp>
          <p:nvSpPr>
            <p:cNvPr id="25" name="Google Shape;50;p15"/>
            <p:cNvSpPr/>
            <p:nvPr/>
          </p:nvSpPr>
          <p:spPr>
            <a:xfrm>
              <a:off x="8532497" y="2235713"/>
              <a:ext cx="25714" cy="373469"/>
            </a:xfrm>
            <a:custGeom>
              <a:avLst/>
              <a:gdLst/>
              <a:ahLst/>
              <a:cxnLst/>
              <a:rect l="l" t="t" r="r" b="b"/>
              <a:pathLst>
                <a:path w="84" h="1220" extrusionOk="0">
                  <a:moveTo>
                    <a:pt x="0" y="0"/>
                  </a:moveTo>
                  <a:lnTo>
                    <a:pt x="0" y="1219"/>
                  </a:lnTo>
                  <a:lnTo>
                    <a:pt x="39" y="1219"/>
                  </a:lnTo>
                  <a:cubicBezTo>
                    <a:pt x="64" y="1219"/>
                    <a:pt x="83" y="1200"/>
                    <a:pt x="83" y="1175"/>
                  </a:cubicBezTo>
                  <a:lnTo>
                    <a:pt x="83" y="44"/>
                  </a:lnTo>
                  <a:cubicBezTo>
                    <a:pt x="83" y="20"/>
                    <a:pt x="64" y="0"/>
                    <a:pt x="39" y="0"/>
                  </a:cubicBez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1;p15"/>
            <p:cNvSpPr/>
            <p:nvPr/>
          </p:nvSpPr>
          <p:spPr>
            <a:xfrm>
              <a:off x="6118723" y="1054087"/>
              <a:ext cx="2414082" cy="5036327"/>
            </a:xfrm>
            <a:custGeom>
              <a:avLst/>
              <a:gdLst/>
              <a:ahLst/>
              <a:cxnLst/>
              <a:rect l="l" t="t" r="r" b="b"/>
              <a:pathLst>
                <a:path w="7886" h="16452" extrusionOk="0">
                  <a:moveTo>
                    <a:pt x="994" y="1"/>
                  </a:moveTo>
                  <a:cubicBezTo>
                    <a:pt x="446" y="1"/>
                    <a:pt x="0" y="447"/>
                    <a:pt x="0" y="995"/>
                  </a:cubicBezTo>
                  <a:lnTo>
                    <a:pt x="0" y="2342"/>
                  </a:lnTo>
                  <a:lnTo>
                    <a:pt x="0" y="2724"/>
                  </a:lnTo>
                  <a:lnTo>
                    <a:pt x="0" y="3434"/>
                  </a:lnTo>
                  <a:lnTo>
                    <a:pt x="0" y="4658"/>
                  </a:lnTo>
                  <a:lnTo>
                    <a:pt x="0" y="4957"/>
                  </a:lnTo>
                  <a:lnTo>
                    <a:pt x="0" y="6181"/>
                  </a:lnTo>
                  <a:lnTo>
                    <a:pt x="0" y="15457"/>
                  </a:lnTo>
                  <a:cubicBezTo>
                    <a:pt x="0" y="16006"/>
                    <a:pt x="446" y="16451"/>
                    <a:pt x="994" y="16451"/>
                  </a:cubicBezTo>
                  <a:lnTo>
                    <a:pt x="6886" y="16451"/>
                  </a:lnTo>
                  <a:cubicBezTo>
                    <a:pt x="7439" y="16451"/>
                    <a:pt x="7885" y="16006"/>
                    <a:pt x="7885" y="15457"/>
                  </a:cubicBezTo>
                  <a:lnTo>
                    <a:pt x="7885" y="5079"/>
                  </a:lnTo>
                  <a:lnTo>
                    <a:pt x="7885" y="3860"/>
                  </a:lnTo>
                  <a:lnTo>
                    <a:pt x="7885" y="995"/>
                  </a:lnTo>
                  <a:cubicBezTo>
                    <a:pt x="7885" y="447"/>
                    <a:pt x="7439" y="1"/>
                    <a:pt x="6886" y="1"/>
                  </a:cubicBezTo>
                  <a:lnTo>
                    <a:pt x="5946" y="1"/>
                  </a:lnTo>
                  <a:lnTo>
                    <a:pt x="5946" y="265"/>
                  </a:lnTo>
                  <a:lnTo>
                    <a:pt x="6866" y="265"/>
                  </a:lnTo>
                  <a:cubicBezTo>
                    <a:pt x="7302" y="265"/>
                    <a:pt x="7655" y="618"/>
                    <a:pt x="7655" y="1054"/>
                  </a:cubicBezTo>
                  <a:lnTo>
                    <a:pt x="7655" y="15398"/>
                  </a:lnTo>
                  <a:cubicBezTo>
                    <a:pt x="7655" y="15834"/>
                    <a:pt x="7302" y="16187"/>
                    <a:pt x="6866" y="16187"/>
                  </a:cubicBezTo>
                  <a:lnTo>
                    <a:pt x="1014" y="16187"/>
                  </a:lnTo>
                  <a:cubicBezTo>
                    <a:pt x="578" y="16187"/>
                    <a:pt x="226" y="15834"/>
                    <a:pt x="226" y="15398"/>
                  </a:cubicBezTo>
                  <a:lnTo>
                    <a:pt x="226" y="1054"/>
                  </a:lnTo>
                  <a:cubicBezTo>
                    <a:pt x="226" y="618"/>
                    <a:pt x="578" y="265"/>
                    <a:pt x="1014" y="265"/>
                  </a:cubicBezTo>
                  <a:lnTo>
                    <a:pt x="1935" y="265"/>
                  </a:lnTo>
                  <a:lnTo>
                    <a:pt x="1935"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2;p15"/>
            <p:cNvSpPr/>
            <p:nvPr/>
          </p:nvSpPr>
          <p:spPr>
            <a:xfrm>
              <a:off x="6187601" y="1135209"/>
              <a:ext cx="2274490" cy="4874082"/>
            </a:xfrm>
            <a:custGeom>
              <a:avLst/>
              <a:gdLst/>
              <a:ahLst/>
              <a:cxnLst/>
              <a:rect l="l" t="t" r="r" b="b"/>
              <a:pathLst>
                <a:path w="7430" h="15922" extrusionOk="0">
                  <a:moveTo>
                    <a:pt x="789" y="0"/>
                  </a:moveTo>
                  <a:cubicBezTo>
                    <a:pt x="353" y="0"/>
                    <a:pt x="1" y="353"/>
                    <a:pt x="1" y="789"/>
                  </a:cubicBezTo>
                  <a:lnTo>
                    <a:pt x="1" y="15133"/>
                  </a:lnTo>
                  <a:cubicBezTo>
                    <a:pt x="1" y="15569"/>
                    <a:pt x="353" y="15922"/>
                    <a:pt x="789" y="15922"/>
                  </a:cubicBezTo>
                  <a:lnTo>
                    <a:pt x="6641" y="15922"/>
                  </a:lnTo>
                  <a:cubicBezTo>
                    <a:pt x="7077" y="15922"/>
                    <a:pt x="7430" y="15569"/>
                    <a:pt x="7430" y="15133"/>
                  </a:cubicBezTo>
                  <a:lnTo>
                    <a:pt x="7430" y="789"/>
                  </a:lnTo>
                  <a:cubicBezTo>
                    <a:pt x="7430" y="353"/>
                    <a:pt x="7077" y="0"/>
                    <a:pt x="6641" y="0"/>
                  </a:cubicBezTo>
                  <a:lnTo>
                    <a:pt x="5721" y="0"/>
                  </a:lnTo>
                  <a:lnTo>
                    <a:pt x="5721" y="265"/>
                  </a:lnTo>
                  <a:cubicBezTo>
                    <a:pt x="5721" y="485"/>
                    <a:pt x="5544" y="666"/>
                    <a:pt x="5324" y="666"/>
                  </a:cubicBezTo>
                  <a:lnTo>
                    <a:pt x="2111" y="666"/>
                  </a:lnTo>
                  <a:cubicBezTo>
                    <a:pt x="1891" y="666"/>
                    <a:pt x="1710" y="485"/>
                    <a:pt x="1710" y="265"/>
                  </a:cubicBezTo>
                  <a:lnTo>
                    <a:pt x="1710" y="0"/>
                  </a:lnTo>
                  <a:close/>
                </a:path>
              </a:pathLst>
            </a:custGeom>
            <a:solidFill>
              <a:srgbClr val="7A8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3;p15"/>
            <p:cNvSpPr/>
            <p:nvPr/>
          </p:nvSpPr>
          <p:spPr>
            <a:xfrm>
              <a:off x="6705225" y="1054075"/>
              <a:ext cx="1239247" cy="285325"/>
            </a:xfrm>
            <a:custGeom>
              <a:avLst/>
              <a:gdLst/>
              <a:ahLst/>
              <a:cxnLst/>
              <a:rect l="l" t="t" r="r" b="b"/>
              <a:pathLst>
                <a:path w="4012" h="932" extrusionOk="0">
                  <a:moveTo>
                    <a:pt x="2503" y="471"/>
                  </a:moveTo>
                  <a:cubicBezTo>
                    <a:pt x="2547" y="471"/>
                    <a:pt x="2582" y="505"/>
                    <a:pt x="2582" y="549"/>
                  </a:cubicBezTo>
                  <a:cubicBezTo>
                    <a:pt x="2582" y="589"/>
                    <a:pt x="2547" y="623"/>
                    <a:pt x="2503" y="623"/>
                  </a:cubicBezTo>
                  <a:lnTo>
                    <a:pt x="1509" y="623"/>
                  </a:lnTo>
                  <a:cubicBezTo>
                    <a:pt x="1470" y="623"/>
                    <a:pt x="1431" y="589"/>
                    <a:pt x="1431" y="549"/>
                  </a:cubicBezTo>
                  <a:cubicBezTo>
                    <a:pt x="1431" y="505"/>
                    <a:pt x="1470" y="471"/>
                    <a:pt x="1509" y="471"/>
                  </a:cubicBezTo>
                  <a:close/>
                  <a:moveTo>
                    <a:pt x="2924" y="461"/>
                  </a:moveTo>
                  <a:cubicBezTo>
                    <a:pt x="2973" y="461"/>
                    <a:pt x="3013" y="500"/>
                    <a:pt x="3013" y="549"/>
                  </a:cubicBezTo>
                  <a:cubicBezTo>
                    <a:pt x="3013" y="593"/>
                    <a:pt x="2973" y="633"/>
                    <a:pt x="2924" y="633"/>
                  </a:cubicBezTo>
                  <a:cubicBezTo>
                    <a:pt x="2876" y="633"/>
                    <a:pt x="2836" y="593"/>
                    <a:pt x="2836" y="549"/>
                  </a:cubicBezTo>
                  <a:cubicBezTo>
                    <a:pt x="2836" y="500"/>
                    <a:pt x="2876" y="461"/>
                    <a:pt x="2924" y="461"/>
                  </a:cubicBezTo>
                  <a:close/>
                  <a:moveTo>
                    <a:pt x="1" y="1"/>
                  </a:moveTo>
                  <a:lnTo>
                    <a:pt x="1" y="265"/>
                  </a:lnTo>
                  <a:lnTo>
                    <a:pt x="1" y="530"/>
                  </a:lnTo>
                  <a:cubicBezTo>
                    <a:pt x="1" y="750"/>
                    <a:pt x="182" y="931"/>
                    <a:pt x="402" y="931"/>
                  </a:cubicBezTo>
                  <a:lnTo>
                    <a:pt x="3615" y="931"/>
                  </a:lnTo>
                  <a:cubicBezTo>
                    <a:pt x="3835" y="931"/>
                    <a:pt x="4012" y="750"/>
                    <a:pt x="4012" y="530"/>
                  </a:cubicBezTo>
                  <a:lnTo>
                    <a:pt x="4012" y="265"/>
                  </a:lnTo>
                  <a:lnTo>
                    <a:pt x="4012"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4;p15"/>
            <p:cNvSpPr/>
            <p:nvPr/>
          </p:nvSpPr>
          <p:spPr>
            <a:xfrm>
              <a:off x="6136479" y="1073679"/>
              <a:ext cx="2378266" cy="4997144"/>
            </a:xfrm>
            <a:custGeom>
              <a:avLst/>
              <a:gdLst/>
              <a:ahLst/>
              <a:cxnLst/>
              <a:rect l="l" t="t" r="r" b="b"/>
              <a:pathLst>
                <a:path w="7769" h="16324" extrusionOk="0">
                  <a:moveTo>
                    <a:pt x="6755" y="16324"/>
                  </a:moveTo>
                  <a:lnTo>
                    <a:pt x="1010" y="16324"/>
                  </a:lnTo>
                  <a:cubicBezTo>
                    <a:pt x="452" y="16324"/>
                    <a:pt x="1" y="15863"/>
                    <a:pt x="1" y="15300"/>
                  </a:cubicBezTo>
                  <a:lnTo>
                    <a:pt x="1" y="1024"/>
                  </a:lnTo>
                  <a:cubicBezTo>
                    <a:pt x="1" y="461"/>
                    <a:pt x="452" y="1"/>
                    <a:pt x="1010" y="1"/>
                  </a:cubicBezTo>
                  <a:lnTo>
                    <a:pt x="6755" y="1"/>
                  </a:lnTo>
                  <a:cubicBezTo>
                    <a:pt x="7313" y="1"/>
                    <a:pt x="7768" y="461"/>
                    <a:pt x="7768" y="1024"/>
                  </a:cubicBezTo>
                  <a:lnTo>
                    <a:pt x="7768" y="15300"/>
                  </a:lnTo>
                  <a:cubicBezTo>
                    <a:pt x="7768" y="15863"/>
                    <a:pt x="7313" y="16324"/>
                    <a:pt x="6755" y="16324"/>
                  </a:cubicBezTo>
                  <a:close/>
                  <a:moveTo>
                    <a:pt x="1010" y="79"/>
                  </a:moveTo>
                  <a:cubicBezTo>
                    <a:pt x="496" y="79"/>
                    <a:pt x="79" y="500"/>
                    <a:pt x="79" y="1024"/>
                  </a:cubicBezTo>
                  <a:lnTo>
                    <a:pt x="79" y="15300"/>
                  </a:lnTo>
                  <a:cubicBezTo>
                    <a:pt x="79" y="15819"/>
                    <a:pt x="496" y="16245"/>
                    <a:pt x="1010" y="16245"/>
                  </a:cubicBezTo>
                  <a:lnTo>
                    <a:pt x="6755" y="16245"/>
                  </a:lnTo>
                  <a:cubicBezTo>
                    <a:pt x="7269" y="16245"/>
                    <a:pt x="7685" y="15819"/>
                    <a:pt x="7685" y="15300"/>
                  </a:cubicBezTo>
                  <a:lnTo>
                    <a:pt x="7685" y="1024"/>
                  </a:lnTo>
                  <a:cubicBezTo>
                    <a:pt x="7685" y="500"/>
                    <a:pt x="7269" y="79"/>
                    <a:pt x="6755" y="79"/>
                  </a:cubicBezTo>
                  <a:lnTo>
                    <a:pt x="1010" y="79"/>
                  </a:lnTo>
                  <a:close/>
                </a:path>
              </a:pathLst>
            </a:custGeom>
            <a:solidFill>
              <a:srgbClr val="BFC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5;p15"/>
            <p:cNvSpPr/>
            <p:nvPr/>
          </p:nvSpPr>
          <p:spPr>
            <a:xfrm>
              <a:off x="7581626" y="1195209"/>
              <a:ext cx="54184" cy="52653"/>
            </a:xfrm>
            <a:custGeom>
              <a:avLst/>
              <a:gdLst/>
              <a:ahLst/>
              <a:cxnLst/>
              <a:rect l="l" t="t" r="r" b="b"/>
              <a:pathLst>
                <a:path w="177" h="172" extrusionOk="0">
                  <a:moveTo>
                    <a:pt x="88" y="0"/>
                  </a:moveTo>
                  <a:cubicBezTo>
                    <a:pt x="40" y="0"/>
                    <a:pt x="0" y="39"/>
                    <a:pt x="0" y="88"/>
                  </a:cubicBezTo>
                  <a:cubicBezTo>
                    <a:pt x="0" y="132"/>
                    <a:pt x="40" y="172"/>
                    <a:pt x="88" y="172"/>
                  </a:cubicBezTo>
                  <a:cubicBezTo>
                    <a:pt x="137" y="172"/>
                    <a:pt x="177" y="132"/>
                    <a:pt x="177" y="88"/>
                  </a:cubicBezTo>
                  <a:cubicBezTo>
                    <a:pt x="177" y="39"/>
                    <a:pt x="137" y="0"/>
                    <a:pt x="8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6;p15"/>
            <p:cNvSpPr/>
            <p:nvPr/>
          </p:nvSpPr>
          <p:spPr>
            <a:xfrm>
              <a:off x="7148519" y="1197964"/>
              <a:ext cx="352653" cy="46837"/>
            </a:xfrm>
            <a:custGeom>
              <a:avLst/>
              <a:gdLst/>
              <a:ahLst/>
              <a:cxnLst/>
              <a:rect l="l" t="t" r="r" b="b"/>
              <a:pathLst>
                <a:path w="1152" h="153" extrusionOk="0">
                  <a:moveTo>
                    <a:pt x="79" y="1"/>
                  </a:moveTo>
                  <a:cubicBezTo>
                    <a:pt x="40" y="1"/>
                    <a:pt x="1" y="35"/>
                    <a:pt x="1" y="79"/>
                  </a:cubicBezTo>
                  <a:cubicBezTo>
                    <a:pt x="1" y="119"/>
                    <a:pt x="40" y="153"/>
                    <a:pt x="79" y="153"/>
                  </a:cubicBezTo>
                  <a:lnTo>
                    <a:pt x="1073" y="153"/>
                  </a:lnTo>
                  <a:cubicBezTo>
                    <a:pt x="1117" y="153"/>
                    <a:pt x="1152" y="119"/>
                    <a:pt x="1152" y="79"/>
                  </a:cubicBezTo>
                  <a:cubicBezTo>
                    <a:pt x="1152" y="35"/>
                    <a:pt x="1117" y="1"/>
                    <a:pt x="1073"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7;p15"/>
            <p:cNvSpPr/>
            <p:nvPr/>
          </p:nvSpPr>
          <p:spPr>
            <a:xfrm>
              <a:off x="6091785" y="2571528"/>
              <a:ext cx="27245" cy="375000"/>
            </a:xfrm>
            <a:custGeom>
              <a:avLst/>
              <a:gdLst/>
              <a:ahLst/>
              <a:cxnLst/>
              <a:rect l="l" t="t" r="r" b="b"/>
              <a:pathLst>
                <a:path w="89" h="1225" extrusionOk="0">
                  <a:moveTo>
                    <a:pt x="44" y="0"/>
                  </a:moveTo>
                  <a:cubicBezTo>
                    <a:pt x="20" y="0"/>
                    <a:pt x="0" y="20"/>
                    <a:pt x="0" y="49"/>
                  </a:cubicBezTo>
                  <a:lnTo>
                    <a:pt x="0" y="1180"/>
                  </a:lnTo>
                  <a:cubicBezTo>
                    <a:pt x="0" y="1205"/>
                    <a:pt x="20" y="1224"/>
                    <a:pt x="44" y="1224"/>
                  </a:cubicBezTo>
                  <a:lnTo>
                    <a:pt x="88" y="1224"/>
                  </a:lnTo>
                  <a:lnTo>
                    <a:pt x="88" y="0"/>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8;p15"/>
            <p:cNvSpPr/>
            <p:nvPr/>
          </p:nvSpPr>
          <p:spPr>
            <a:xfrm>
              <a:off x="6091785" y="2105000"/>
              <a:ext cx="27245" cy="375306"/>
            </a:xfrm>
            <a:custGeom>
              <a:avLst/>
              <a:gdLst/>
              <a:ahLst/>
              <a:cxnLst/>
              <a:rect l="l" t="t" r="r" b="b"/>
              <a:pathLst>
                <a:path w="89" h="1226" extrusionOk="0">
                  <a:moveTo>
                    <a:pt x="44" y="1"/>
                  </a:moveTo>
                  <a:cubicBezTo>
                    <a:pt x="20" y="1"/>
                    <a:pt x="0" y="21"/>
                    <a:pt x="0" y="45"/>
                  </a:cubicBezTo>
                  <a:lnTo>
                    <a:pt x="0" y="1181"/>
                  </a:lnTo>
                  <a:cubicBezTo>
                    <a:pt x="0" y="1206"/>
                    <a:pt x="20" y="1225"/>
                    <a:pt x="44" y="1225"/>
                  </a:cubicBezTo>
                  <a:lnTo>
                    <a:pt x="88" y="1225"/>
                  </a:lnTo>
                  <a:lnTo>
                    <a:pt x="88"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9;p15"/>
            <p:cNvSpPr/>
            <p:nvPr/>
          </p:nvSpPr>
          <p:spPr>
            <a:xfrm>
              <a:off x="6091785" y="1770716"/>
              <a:ext cx="27245" cy="117245"/>
            </a:xfrm>
            <a:custGeom>
              <a:avLst/>
              <a:gdLst/>
              <a:ahLst/>
              <a:cxnLst/>
              <a:rect l="l" t="t" r="r" b="b"/>
              <a:pathLst>
                <a:path w="89" h="383" extrusionOk="0">
                  <a:moveTo>
                    <a:pt x="44" y="1"/>
                  </a:moveTo>
                  <a:cubicBezTo>
                    <a:pt x="20" y="1"/>
                    <a:pt x="0" y="20"/>
                    <a:pt x="0" y="45"/>
                  </a:cubicBezTo>
                  <a:lnTo>
                    <a:pt x="0" y="339"/>
                  </a:lnTo>
                  <a:cubicBezTo>
                    <a:pt x="0" y="363"/>
                    <a:pt x="20" y="383"/>
                    <a:pt x="44" y="383"/>
                  </a:cubicBezTo>
                  <a:lnTo>
                    <a:pt x="88" y="383"/>
                  </a:lnTo>
                  <a:lnTo>
                    <a:pt x="88"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4;p15"/>
            <p:cNvSpPr/>
            <p:nvPr/>
          </p:nvSpPr>
          <p:spPr>
            <a:xfrm>
              <a:off x="8091681" y="1217555"/>
              <a:ext cx="93061" cy="72245"/>
            </a:xfrm>
            <a:custGeom>
              <a:avLst/>
              <a:gdLst/>
              <a:ahLst/>
              <a:cxnLst/>
              <a:rect l="l" t="t" r="r" b="b"/>
              <a:pathLst>
                <a:path w="304" h="236" extrusionOk="0">
                  <a:moveTo>
                    <a:pt x="152" y="1"/>
                  </a:moveTo>
                  <a:cubicBezTo>
                    <a:pt x="93" y="1"/>
                    <a:pt x="39" y="25"/>
                    <a:pt x="0" y="59"/>
                  </a:cubicBezTo>
                  <a:lnTo>
                    <a:pt x="25" y="84"/>
                  </a:lnTo>
                  <a:cubicBezTo>
                    <a:pt x="54" y="50"/>
                    <a:pt x="103" y="30"/>
                    <a:pt x="152" y="30"/>
                  </a:cubicBezTo>
                  <a:cubicBezTo>
                    <a:pt x="201" y="30"/>
                    <a:pt x="245" y="50"/>
                    <a:pt x="279" y="84"/>
                  </a:cubicBezTo>
                  <a:lnTo>
                    <a:pt x="304" y="59"/>
                  </a:lnTo>
                  <a:cubicBezTo>
                    <a:pt x="265" y="25"/>
                    <a:pt x="211" y="1"/>
                    <a:pt x="152" y="1"/>
                  </a:cubicBezTo>
                  <a:close/>
                  <a:moveTo>
                    <a:pt x="152" y="59"/>
                  </a:moveTo>
                  <a:cubicBezTo>
                    <a:pt x="108" y="59"/>
                    <a:pt x="74" y="79"/>
                    <a:pt x="44" y="104"/>
                  </a:cubicBezTo>
                  <a:lnTo>
                    <a:pt x="69" y="128"/>
                  </a:lnTo>
                  <a:cubicBezTo>
                    <a:pt x="88" y="104"/>
                    <a:pt x="118" y="94"/>
                    <a:pt x="152" y="94"/>
                  </a:cubicBezTo>
                  <a:cubicBezTo>
                    <a:pt x="186" y="94"/>
                    <a:pt x="216" y="104"/>
                    <a:pt x="235" y="128"/>
                  </a:cubicBezTo>
                  <a:lnTo>
                    <a:pt x="260" y="104"/>
                  </a:lnTo>
                  <a:cubicBezTo>
                    <a:pt x="230" y="79"/>
                    <a:pt x="191" y="59"/>
                    <a:pt x="152" y="59"/>
                  </a:cubicBezTo>
                  <a:close/>
                  <a:moveTo>
                    <a:pt x="152" y="128"/>
                  </a:moveTo>
                  <a:cubicBezTo>
                    <a:pt x="128" y="128"/>
                    <a:pt x="108" y="138"/>
                    <a:pt x="93" y="152"/>
                  </a:cubicBezTo>
                  <a:lnTo>
                    <a:pt x="118" y="177"/>
                  </a:lnTo>
                  <a:cubicBezTo>
                    <a:pt x="123" y="167"/>
                    <a:pt x="137" y="162"/>
                    <a:pt x="152" y="162"/>
                  </a:cubicBezTo>
                  <a:cubicBezTo>
                    <a:pt x="167" y="162"/>
                    <a:pt x="177" y="167"/>
                    <a:pt x="186" y="177"/>
                  </a:cubicBezTo>
                  <a:lnTo>
                    <a:pt x="211" y="152"/>
                  </a:lnTo>
                  <a:cubicBezTo>
                    <a:pt x="196" y="138"/>
                    <a:pt x="172" y="128"/>
                    <a:pt x="152" y="128"/>
                  </a:cubicBezTo>
                  <a:close/>
                  <a:moveTo>
                    <a:pt x="152" y="187"/>
                  </a:moveTo>
                  <a:cubicBezTo>
                    <a:pt x="137" y="187"/>
                    <a:pt x="128" y="197"/>
                    <a:pt x="128" y="211"/>
                  </a:cubicBezTo>
                  <a:cubicBezTo>
                    <a:pt x="128" y="226"/>
                    <a:pt x="137" y="236"/>
                    <a:pt x="152" y="236"/>
                  </a:cubicBezTo>
                  <a:cubicBezTo>
                    <a:pt x="167" y="236"/>
                    <a:pt x="177" y="226"/>
                    <a:pt x="177" y="211"/>
                  </a:cubicBezTo>
                  <a:cubicBezTo>
                    <a:pt x="177" y="197"/>
                    <a:pt x="167" y="187"/>
                    <a:pt x="152" y="18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5;p15"/>
            <p:cNvSpPr/>
            <p:nvPr/>
          </p:nvSpPr>
          <p:spPr>
            <a:xfrm>
              <a:off x="7988212" y="1227964"/>
              <a:ext cx="81122" cy="60306"/>
            </a:xfrm>
            <a:custGeom>
              <a:avLst/>
              <a:gdLst/>
              <a:ahLst/>
              <a:cxnLst/>
              <a:rect l="l" t="t" r="r" b="b"/>
              <a:pathLst>
                <a:path w="265" h="197" extrusionOk="0">
                  <a:moveTo>
                    <a:pt x="0" y="143"/>
                  </a:moveTo>
                  <a:lnTo>
                    <a:pt x="0" y="192"/>
                  </a:lnTo>
                  <a:lnTo>
                    <a:pt x="30" y="192"/>
                  </a:lnTo>
                  <a:lnTo>
                    <a:pt x="30" y="143"/>
                  </a:lnTo>
                  <a:close/>
                  <a:moveTo>
                    <a:pt x="59" y="109"/>
                  </a:moveTo>
                  <a:lnTo>
                    <a:pt x="59" y="192"/>
                  </a:lnTo>
                  <a:lnTo>
                    <a:pt x="88" y="192"/>
                  </a:lnTo>
                  <a:lnTo>
                    <a:pt x="88" y="109"/>
                  </a:lnTo>
                  <a:close/>
                  <a:moveTo>
                    <a:pt x="118" y="70"/>
                  </a:moveTo>
                  <a:lnTo>
                    <a:pt x="118" y="192"/>
                  </a:lnTo>
                  <a:lnTo>
                    <a:pt x="147" y="192"/>
                  </a:lnTo>
                  <a:lnTo>
                    <a:pt x="147" y="70"/>
                  </a:lnTo>
                  <a:close/>
                  <a:moveTo>
                    <a:pt x="177" y="35"/>
                  </a:moveTo>
                  <a:lnTo>
                    <a:pt x="177" y="192"/>
                  </a:lnTo>
                  <a:lnTo>
                    <a:pt x="206" y="192"/>
                  </a:lnTo>
                  <a:lnTo>
                    <a:pt x="206" y="35"/>
                  </a:lnTo>
                  <a:close/>
                  <a:moveTo>
                    <a:pt x="235" y="1"/>
                  </a:moveTo>
                  <a:lnTo>
                    <a:pt x="235" y="197"/>
                  </a:lnTo>
                  <a:lnTo>
                    <a:pt x="265" y="197"/>
                  </a:lnTo>
                  <a:lnTo>
                    <a:pt x="2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6;p15"/>
            <p:cNvSpPr/>
            <p:nvPr/>
          </p:nvSpPr>
          <p:spPr>
            <a:xfrm>
              <a:off x="8208620" y="1229494"/>
              <a:ext cx="121531" cy="58776"/>
            </a:xfrm>
            <a:custGeom>
              <a:avLst/>
              <a:gdLst/>
              <a:ahLst/>
              <a:cxnLst/>
              <a:rect l="l" t="t" r="r" b="b"/>
              <a:pathLst>
                <a:path w="397" h="192" extrusionOk="0">
                  <a:moveTo>
                    <a:pt x="44" y="20"/>
                  </a:moveTo>
                  <a:cubicBezTo>
                    <a:pt x="30" y="20"/>
                    <a:pt x="20" y="35"/>
                    <a:pt x="20" y="50"/>
                  </a:cubicBezTo>
                  <a:lnTo>
                    <a:pt x="20" y="148"/>
                  </a:lnTo>
                  <a:cubicBezTo>
                    <a:pt x="20" y="162"/>
                    <a:pt x="30" y="172"/>
                    <a:pt x="44" y="172"/>
                  </a:cubicBezTo>
                  <a:lnTo>
                    <a:pt x="274" y="172"/>
                  </a:lnTo>
                  <a:lnTo>
                    <a:pt x="274" y="20"/>
                  </a:lnTo>
                  <a:close/>
                  <a:moveTo>
                    <a:pt x="338" y="11"/>
                  </a:moveTo>
                  <a:cubicBezTo>
                    <a:pt x="358" y="11"/>
                    <a:pt x="372" y="25"/>
                    <a:pt x="372" y="45"/>
                  </a:cubicBezTo>
                  <a:lnTo>
                    <a:pt x="372" y="153"/>
                  </a:lnTo>
                  <a:cubicBezTo>
                    <a:pt x="372" y="172"/>
                    <a:pt x="358" y="187"/>
                    <a:pt x="338" y="187"/>
                  </a:cubicBezTo>
                  <a:lnTo>
                    <a:pt x="39" y="187"/>
                  </a:lnTo>
                  <a:cubicBezTo>
                    <a:pt x="25" y="187"/>
                    <a:pt x="5" y="172"/>
                    <a:pt x="5" y="153"/>
                  </a:cubicBezTo>
                  <a:lnTo>
                    <a:pt x="5" y="45"/>
                  </a:lnTo>
                  <a:cubicBezTo>
                    <a:pt x="5" y="25"/>
                    <a:pt x="25" y="11"/>
                    <a:pt x="39" y="11"/>
                  </a:cubicBezTo>
                  <a:close/>
                  <a:moveTo>
                    <a:pt x="39" y="1"/>
                  </a:moveTo>
                  <a:cubicBezTo>
                    <a:pt x="20" y="1"/>
                    <a:pt x="0" y="20"/>
                    <a:pt x="0" y="45"/>
                  </a:cubicBezTo>
                  <a:lnTo>
                    <a:pt x="0" y="153"/>
                  </a:lnTo>
                  <a:cubicBezTo>
                    <a:pt x="0" y="172"/>
                    <a:pt x="20" y="192"/>
                    <a:pt x="39" y="192"/>
                  </a:cubicBezTo>
                  <a:lnTo>
                    <a:pt x="338" y="192"/>
                  </a:lnTo>
                  <a:cubicBezTo>
                    <a:pt x="363" y="192"/>
                    <a:pt x="377" y="172"/>
                    <a:pt x="377" y="153"/>
                  </a:cubicBezTo>
                  <a:lnTo>
                    <a:pt x="377" y="123"/>
                  </a:lnTo>
                  <a:lnTo>
                    <a:pt x="397" y="123"/>
                  </a:lnTo>
                  <a:lnTo>
                    <a:pt x="397" y="74"/>
                  </a:lnTo>
                  <a:lnTo>
                    <a:pt x="377" y="74"/>
                  </a:lnTo>
                  <a:lnTo>
                    <a:pt x="377" y="45"/>
                  </a:lnTo>
                  <a:cubicBezTo>
                    <a:pt x="377" y="20"/>
                    <a:pt x="363" y="1"/>
                    <a:pt x="3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7;p15"/>
            <p:cNvSpPr/>
            <p:nvPr/>
          </p:nvSpPr>
          <p:spPr>
            <a:xfrm>
              <a:off x="8461783" y="1509901"/>
              <a:ext cx="71020" cy="34898"/>
            </a:xfrm>
            <a:custGeom>
              <a:avLst/>
              <a:gdLst/>
              <a:ahLst/>
              <a:cxnLst/>
              <a:rect l="l" t="t" r="r" b="b"/>
              <a:pathLst>
                <a:path w="232" h="114" extrusionOk="0">
                  <a:moveTo>
                    <a:pt x="1" y="1"/>
                  </a:moveTo>
                  <a:lnTo>
                    <a:pt x="1" y="113"/>
                  </a:lnTo>
                  <a:lnTo>
                    <a:pt x="231" y="113"/>
                  </a:lnTo>
                  <a:lnTo>
                    <a:pt x="231"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8;p15"/>
            <p:cNvSpPr/>
            <p:nvPr/>
          </p:nvSpPr>
          <p:spPr>
            <a:xfrm>
              <a:off x="6118723" y="1509901"/>
              <a:ext cx="69184" cy="34898"/>
            </a:xfrm>
            <a:custGeom>
              <a:avLst/>
              <a:gdLst/>
              <a:ahLst/>
              <a:cxnLst/>
              <a:rect l="l" t="t" r="r" b="b"/>
              <a:pathLst>
                <a:path w="226" h="114" extrusionOk="0">
                  <a:moveTo>
                    <a:pt x="0" y="1"/>
                  </a:moveTo>
                  <a:lnTo>
                    <a:pt x="0" y="113"/>
                  </a:lnTo>
                  <a:lnTo>
                    <a:pt x="226" y="113"/>
                  </a:lnTo>
                  <a:lnTo>
                    <a:pt x="226"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9;p15"/>
            <p:cNvSpPr/>
            <p:nvPr/>
          </p:nvSpPr>
          <p:spPr>
            <a:xfrm>
              <a:off x="8461783" y="5598144"/>
              <a:ext cx="71020" cy="36429"/>
            </a:xfrm>
            <a:custGeom>
              <a:avLst/>
              <a:gdLst/>
              <a:ahLst/>
              <a:cxnLst/>
              <a:rect l="l" t="t" r="r" b="b"/>
              <a:pathLst>
                <a:path w="232" h="119" extrusionOk="0">
                  <a:moveTo>
                    <a:pt x="1" y="1"/>
                  </a:moveTo>
                  <a:lnTo>
                    <a:pt x="1" y="118"/>
                  </a:lnTo>
                  <a:lnTo>
                    <a:pt x="231" y="118"/>
                  </a:lnTo>
                  <a:lnTo>
                    <a:pt x="231"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0;p15"/>
            <p:cNvSpPr/>
            <p:nvPr/>
          </p:nvSpPr>
          <p:spPr>
            <a:xfrm>
              <a:off x="6118723" y="5598144"/>
              <a:ext cx="69184" cy="36429"/>
            </a:xfrm>
            <a:custGeom>
              <a:avLst/>
              <a:gdLst/>
              <a:ahLst/>
              <a:cxnLst/>
              <a:rect l="l" t="t" r="r" b="b"/>
              <a:pathLst>
                <a:path w="226" h="119" extrusionOk="0">
                  <a:moveTo>
                    <a:pt x="0" y="1"/>
                  </a:moveTo>
                  <a:lnTo>
                    <a:pt x="0" y="118"/>
                  </a:lnTo>
                  <a:lnTo>
                    <a:pt x="226" y="118"/>
                  </a:lnTo>
                  <a:lnTo>
                    <a:pt x="226"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1;p15"/>
            <p:cNvSpPr/>
            <p:nvPr/>
          </p:nvSpPr>
          <p:spPr>
            <a:xfrm>
              <a:off x="6187907" y="1135209"/>
              <a:ext cx="1568252" cy="2728776"/>
            </a:xfrm>
            <a:custGeom>
              <a:avLst/>
              <a:gdLst/>
              <a:ahLst/>
              <a:cxnLst/>
              <a:rect l="l" t="t" r="r" b="b"/>
              <a:pathLst>
                <a:path w="4849" h="8914" extrusionOk="0">
                  <a:moveTo>
                    <a:pt x="1524" y="177"/>
                  </a:moveTo>
                  <a:lnTo>
                    <a:pt x="1524" y="0"/>
                  </a:lnTo>
                  <a:lnTo>
                    <a:pt x="696" y="0"/>
                  </a:lnTo>
                  <a:cubicBezTo>
                    <a:pt x="505" y="0"/>
                    <a:pt x="329" y="79"/>
                    <a:pt x="206" y="206"/>
                  </a:cubicBezTo>
                  <a:cubicBezTo>
                    <a:pt x="79" y="333"/>
                    <a:pt x="1" y="505"/>
                    <a:pt x="1" y="701"/>
                  </a:cubicBezTo>
                  <a:lnTo>
                    <a:pt x="1" y="8914"/>
                  </a:lnTo>
                  <a:lnTo>
                    <a:pt x="4849" y="667"/>
                  </a:lnTo>
                  <a:lnTo>
                    <a:pt x="2018" y="667"/>
                  </a:lnTo>
                  <a:cubicBezTo>
                    <a:pt x="1744" y="667"/>
                    <a:pt x="1524" y="446"/>
                    <a:pt x="1524" y="177"/>
                  </a:cubicBezTo>
                  <a:close/>
                </a:path>
              </a:pathLst>
            </a:custGeom>
            <a:solidFill>
              <a:srgbClr val="FFFFFF">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prumu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56997" y="257082"/>
            <a:ext cx="2431121" cy="4681499"/>
          </a:xfrm>
          <a:prstGeom prst="roundRect">
            <a:avLst>
              <a:gd name="adj" fmla="val 10398"/>
            </a:avLst>
          </a:prstGeom>
        </p:spPr>
      </p:pic>
      <p:sp>
        <p:nvSpPr>
          <p:cNvPr id="51" name="TextBox 50"/>
          <p:cNvSpPr txBox="1"/>
          <p:nvPr/>
        </p:nvSpPr>
        <p:spPr>
          <a:xfrm>
            <a:off x="302260" y="918751"/>
            <a:ext cx="2468880" cy="369332"/>
          </a:xfrm>
          <a:prstGeom prst="rect">
            <a:avLst/>
          </a:prstGeom>
          <a:solidFill>
            <a:schemeClr val="accent5">
              <a:lumMod val="95000"/>
            </a:schemeClr>
          </a:solidFill>
        </p:spPr>
        <p:txBody>
          <a:bodyPr wrap="square" rtlCol="0">
            <a:spAutoFit/>
          </a:bodyPr>
          <a:lstStyle/>
          <a:p>
            <a:pPr algn="ctr"/>
            <a:r>
              <a:rPr lang="ro-RO" sz="1800" dirty="0" smtClean="0">
                <a:latin typeface="Candara" pitchFamily="34" charset="0"/>
              </a:rPr>
              <a:t>Pagină împrumuturi</a:t>
            </a:r>
            <a:endParaRPr lang="ro-RO" sz="1800" dirty="0">
              <a:latin typeface="Candara" pitchFamily="34" charset="0"/>
            </a:endParaRPr>
          </a:p>
        </p:txBody>
      </p:sp>
      <p:sp>
        <p:nvSpPr>
          <p:cNvPr id="52" name="TextBox 51"/>
          <p:cNvSpPr txBox="1"/>
          <p:nvPr/>
        </p:nvSpPr>
        <p:spPr>
          <a:xfrm>
            <a:off x="6360160" y="2331931"/>
            <a:ext cx="2468880" cy="369332"/>
          </a:xfrm>
          <a:prstGeom prst="rect">
            <a:avLst/>
          </a:prstGeom>
          <a:solidFill>
            <a:schemeClr val="accent5">
              <a:lumMod val="95000"/>
            </a:schemeClr>
          </a:solidFill>
        </p:spPr>
        <p:txBody>
          <a:bodyPr wrap="square" rtlCol="0">
            <a:spAutoFit/>
          </a:bodyPr>
          <a:lstStyle/>
          <a:p>
            <a:pPr algn="ctr"/>
            <a:r>
              <a:rPr lang="ro-RO" sz="1800" dirty="0" smtClean="0">
                <a:latin typeface="Candara" pitchFamily="34" charset="0"/>
              </a:rPr>
              <a:t>Pagină detalii carte</a:t>
            </a:r>
            <a:endParaRPr lang="ro-RO" sz="1800" dirty="0">
              <a:latin typeface="Candara" pitchFamily="34" charset="0"/>
            </a:endParaRPr>
          </a:p>
        </p:txBody>
      </p:sp>
    </p:spTree>
    <p:extLst>
      <p:ext uri="{BB962C8B-B14F-4D97-AF65-F5344CB8AC3E}">
        <p14:creationId xmlns:p14="http://schemas.microsoft.com/office/powerpoint/2010/main" val="1550019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remove"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oogle Shape;49;p15"/>
          <p:cNvGrpSpPr/>
          <p:nvPr/>
        </p:nvGrpSpPr>
        <p:grpSpPr>
          <a:xfrm>
            <a:off x="3154568" y="179154"/>
            <a:ext cx="2636632" cy="4837345"/>
            <a:chOff x="6091785" y="1054075"/>
            <a:chExt cx="2466426" cy="5036339"/>
          </a:xfrm>
        </p:grpSpPr>
        <p:sp>
          <p:nvSpPr>
            <p:cNvPr id="25" name="Google Shape;50;p15"/>
            <p:cNvSpPr/>
            <p:nvPr/>
          </p:nvSpPr>
          <p:spPr>
            <a:xfrm>
              <a:off x="8532497" y="2235713"/>
              <a:ext cx="25714" cy="373469"/>
            </a:xfrm>
            <a:custGeom>
              <a:avLst/>
              <a:gdLst/>
              <a:ahLst/>
              <a:cxnLst/>
              <a:rect l="l" t="t" r="r" b="b"/>
              <a:pathLst>
                <a:path w="84" h="1220" extrusionOk="0">
                  <a:moveTo>
                    <a:pt x="0" y="0"/>
                  </a:moveTo>
                  <a:lnTo>
                    <a:pt x="0" y="1219"/>
                  </a:lnTo>
                  <a:lnTo>
                    <a:pt x="39" y="1219"/>
                  </a:lnTo>
                  <a:cubicBezTo>
                    <a:pt x="64" y="1219"/>
                    <a:pt x="83" y="1200"/>
                    <a:pt x="83" y="1175"/>
                  </a:cubicBezTo>
                  <a:lnTo>
                    <a:pt x="83" y="44"/>
                  </a:lnTo>
                  <a:cubicBezTo>
                    <a:pt x="83" y="20"/>
                    <a:pt x="64" y="0"/>
                    <a:pt x="39" y="0"/>
                  </a:cubicBez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1;p15"/>
            <p:cNvSpPr/>
            <p:nvPr/>
          </p:nvSpPr>
          <p:spPr>
            <a:xfrm>
              <a:off x="6118723" y="1054087"/>
              <a:ext cx="2414082" cy="5036327"/>
            </a:xfrm>
            <a:custGeom>
              <a:avLst/>
              <a:gdLst/>
              <a:ahLst/>
              <a:cxnLst/>
              <a:rect l="l" t="t" r="r" b="b"/>
              <a:pathLst>
                <a:path w="7886" h="16452" extrusionOk="0">
                  <a:moveTo>
                    <a:pt x="994" y="1"/>
                  </a:moveTo>
                  <a:cubicBezTo>
                    <a:pt x="446" y="1"/>
                    <a:pt x="0" y="447"/>
                    <a:pt x="0" y="995"/>
                  </a:cubicBezTo>
                  <a:lnTo>
                    <a:pt x="0" y="2342"/>
                  </a:lnTo>
                  <a:lnTo>
                    <a:pt x="0" y="2724"/>
                  </a:lnTo>
                  <a:lnTo>
                    <a:pt x="0" y="3434"/>
                  </a:lnTo>
                  <a:lnTo>
                    <a:pt x="0" y="4658"/>
                  </a:lnTo>
                  <a:lnTo>
                    <a:pt x="0" y="4957"/>
                  </a:lnTo>
                  <a:lnTo>
                    <a:pt x="0" y="6181"/>
                  </a:lnTo>
                  <a:lnTo>
                    <a:pt x="0" y="15457"/>
                  </a:lnTo>
                  <a:cubicBezTo>
                    <a:pt x="0" y="16006"/>
                    <a:pt x="446" y="16451"/>
                    <a:pt x="994" y="16451"/>
                  </a:cubicBezTo>
                  <a:lnTo>
                    <a:pt x="6886" y="16451"/>
                  </a:lnTo>
                  <a:cubicBezTo>
                    <a:pt x="7439" y="16451"/>
                    <a:pt x="7885" y="16006"/>
                    <a:pt x="7885" y="15457"/>
                  </a:cubicBezTo>
                  <a:lnTo>
                    <a:pt x="7885" y="5079"/>
                  </a:lnTo>
                  <a:lnTo>
                    <a:pt x="7885" y="3860"/>
                  </a:lnTo>
                  <a:lnTo>
                    <a:pt x="7885" y="995"/>
                  </a:lnTo>
                  <a:cubicBezTo>
                    <a:pt x="7885" y="447"/>
                    <a:pt x="7439" y="1"/>
                    <a:pt x="6886" y="1"/>
                  </a:cubicBezTo>
                  <a:lnTo>
                    <a:pt x="5946" y="1"/>
                  </a:lnTo>
                  <a:lnTo>
                    <a:pt x="5946" y="265"/>
                  </a:lnTo>
                  <a:lnTo>
                    <a:pt x="6866" y="265"/>
                  </a:lnTo>
                  <a:cubicBezTo>
                    <a:pt x="7302" y="265"/>
                    <a:pt x="7655" y="618"/>
                    <a:pt x="7655" y="1054"/>
                  </a:cubicBezTo>
                  <a:lnTo>
                    <a:pt x="7655" y="15398"/>
                  </a:lnTo>
                  <a:cubicBezTo>
                    <a:pt x="7655" y="15834"/>
                    <a:pt x="7302" y="16187"/>
                    <a:pt x="6866" y="16187"/>
                  </a:cubicBezTo>
                  <a:lnTo>
                    <a:pt x="1014" y="16187"/>
                  </a:lnTo>
                  <a:cubicBezTo>
                    <a:pt x="578" y="16187"/>
                    <a:pt x="226" y="15834"/>
                    <a:pt x="226" y="15398"/>
                  </a:cubicBezTo>
                  <a:lnTo>
                    <a:pt x="226" y="1054"/>
                  </a:lnTo>
                  <a:cubicBezTo>
                    <a:pt x="226" y="618"/>
                    <a:pt x="578" y="265"/>
                    <a:pt x="1014" y="265"/>
                  </a:cubicBezTo>
                  <a:lnTo>
                    <a:pt x="1935" y="265"/>
                  </a:lnTo>
                  <a:lnTo>
                    <a:pt x="1935"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2;p15"/>
            <p:cNvSpPr/>
            <p:nvPr/>
          </p:nvSpPr>
          <p:spPr>
            <a:xfrm>
              <a:off x="6187601" y="1135209"/>
              <a:ext cx="2274490" cy="4874082"/>
            </a:xfrm>
            <a:custGeom>
              <a:avLst/>
              <a:gdLst/>
              <a:ahLst/>
              <a:cxnLst/>
              <a:rect l="l" t="t" r="r" b="b"/>
              <a:pathLst>
                <a:path w="7430" h="15922" extrusionOk="0">
                  <a:moveTo>
                    <a:pt x="789" y="0"/>
                  </a:moveTo>
                  <a:cubicBezTo>
                    <a:pt x="353" y="0"/>
                    <a:pt x="1" y="353"/>
                    <a:pt x="1" y="789"/>
                  </a:cubicBezTo>
                  <a:lnTo>
                    <a:pt x="1" y="15133"/>
                  </a:lnTo>
                  <a:cubicBezTo>
                    <a:pt x="1" y="15569"/>
                    <a:pt x="353" y="15922"/>
                    <a:pt x="789" y="15922"/>
                  </a:cubicBezTo>
                  <a:lnTo>
                    <a:pt x="6641" y="15922"/>
                  </a:lnTo>
                  <a:cubicBezTo>
                    <a:pt x="7077" y="15922"/>
                    <a:pt x="7430" y="15569"/>
                    <a:pt x="7430" y="15133"/>
                  </a:cubicBezTo>
                  <a:lnTo>
                    <a:pt x="7430" y="789"/>
                  </a:lnTo>
                  <a:cubicBezTo>
                    <a:pt x="7430" y="353"/>
                    <a:pt x="7077" y="0"/>
                    <a:pt x="6641" y="0"/>
                  </a:cubicBezTo>
                  <a:lnTo>
                    <a:pt x="5721" y="0"/>
                  </a:lnTo>
                  <a:lnTo>
                    <a:pt x="5721" y="265"/>
                  </a:lnTo>
                  <a:cubicBezTo>
                    <a:pt x="5721" y="485"/>
                    <a:pt x="5544" y="666"/>
                    <a:pt x="5324" y="666"/>
                  </a:cubicBezTo>
                  <a:lnTo>
                    <a:pt x="2111" y="666"/>
                  </a:lnTo>
                  <a:cubicBezTo>
                    <a:pt x="1891" y="666"/>
                    <a:pt x="1710" y="485"/>
                    <a:pt x="1710" y="265"/>
                  </a:cubicBezTo>
                  <a:lnTo>
                    <a:pt x="1710" y="0"/>
                  </a:lnTo>
                  <a:close/>
                </a:path>
              </a:pathLst>
            </a:custGeom>
            <a:solidFill>
              <a:srgbClr val="7A8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3;p15"/>
            <p:cNvSpPr/>
            <p:nvPr/>
          </p:nvSpPr>
          <p:spPr>
            <a:xfrm>
              <a:off x="6705225" y="1054075"/>
              <a:ext cx="1239247" cy="285325"/>
            </a:xfrm>
            <a:custGeom>
              <a:avLst/>
              <a:gdLst/>
              <a:ahLst/>
              <a:cxnLst/>
              <a:rect l="l" t="t" r="r" b="b"/>
              <a:pathLst>
                <a:path w="4012" h="932" extrusionOk="0">
                  <a:moveTo>
                    <a:pt x="2503" y="471"/>
                  </a:moveTo>
                  <a:cubicBezTo>
                    <a:pt x="2547" y="471"/>
                    <a:pt x="2582" y="505"/>
                    <a:pt x="2582" y="549"/>
                  </a:cubicBezTo>
                  <a:cubicBezTo>
                    <a:pt x="2582" y="589"/>
                    <a:pt x="2547" y="623"/>
                    <a:pt x="2503" y="623"/>
                  </a:cubicBezTo>
                  <a:lnTo>
                    <a:pt x="1509" y="623"/>
                  </a:lnTo>
                  <a:cubicBezTo>
                    <a:pt x="1470" y="623"/>
                    <a:pt x="1431" y="589"/>
                    <a:pt x="1431" y="549"/>
                  </a:cubicBezTo>
                  <a:cubicBezTo>
                    <a:pt x="1431" y="505"/>
                    <a:pt x="1470" y="471"/>
                    <a:pt x="1509" y="471"/>
                  </a:cubicBezTo>
                  <a:close/>
                  <a:moveTo>
                    <a:pt x="2924" y="461"/>
                  </a:moveTo>
                  <a:cubicBezTo>
                    <a:pt x="2973" y="461"/>
                    <a:pt x="3013" y="500"/>
                    <a:pt x="3013" y="549"/>
                  </a:cubicBezTo>
                  <a:cubicBezTo>
                    <a:pt x="3013" y="593"/>
                    <a:pt x="2973" y="633"/>
                    <a:pt x="2924" y="633"/>
                  </a:cubicBezTo>
                  <a:cubicBezTo>
                    <a:pt x="2876" y="633"/>
                    <a:pt x="2836" y="593"/>
                    <a:pt x="2836" y="549"/>
                  </a:cubicBezTo>
                  <a:cubicBezTo>
                    <a:pt x="2836" y="500"/>
                    <a:pt x="2876" y="461"/>
                    <a:pt x="2924" y="461"/>
                  </a:cubicBezTo>
                  <a:close/>
                  <a:moveTo>
                    <a:pt x="1" y="1"/>
                  </a:moveTo>
                  <a:lnTo>
                    <a:pt x="1" y="265"/>
                  </a:lnTo>
                  <a:lnTo>
                    <a:pt x="1" y="530"/>
                  </a:lnTo>
                  <a:cubicBezTo>
                    <a:pt x="1" y="750"/>
                    <a:pt x="182" y="931"/>
                    <a:pt x="402" y="931"/>
                  </a:cubicBezTo>
                  <a:lnTo>
                    <a:pt x="3615" y="931"/>
                  </a:lnTo>
                  <a:cubicBezTo>
                    <a:pt x="3835" y="931"/>
                    <a:pt x="4012" y="750"/>
                    <a:pt x="4012" y="530"/>
                  </a:cubicBezTo>
                  <a:lnTo>
                    <a:pt x="4012" y="265"/>
                  </a:lnTo>
                  <a:lnTo>
                    <a:pt x="4012"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4;p15"/>
            <p:cNvSpPr/>
            <p:nvPr/>
          </p:nvSpPr>
          <p:spPr>
            <a:xfrm>
              <a:off x="6136479" y="1073679"/>
              <a:ext cx="2378266" cy="4997144"/>
            </a:xfrm>
            <a:custGeom>
              <a:avLst/>
              <a:gdLst/>
              <a:ahLst/>
              <a:cxnLst/>
              <a:rect l="l" t="t" r="r" b="b"/>
              <a:pathLst>
                <a:path w="7769" h="16324" extrusionOk="0">
                  <a:moveTo>
                    <a:pt x="6755" y="16324"/>
                  </a:moveTo>
                  <a:lnTo>
                    <a:pt x="1010" y="16324"/>
                  </a:lnTo>
                  <a:cubicBezTo>
                    <a:pt x="452" y="16324"/>
                    <a:pt x="1" y="15863"/>
                    <a:pt x="1" y="15300"/>
                  </a:cubicBezTo>
                  <a:lnTo>
                    <a:pt x="1" y="1024"/>
                  </a:lnTo>
                  <a:cubicBezTo>
                    <a:pt x="1" y="461"/>
                    <a:pt x="452" y="1"/>
                    <a:pt x="1010" y="1"/>
                  </a:cubicBezTo>
                  <a:lnTo>
                    <a:pt x="6755" y="1"/>
                  </a:lnTo>
                  <a:cubicBezTo>
                    <a:pt x="7313" y="1"/>
                    <a:pt x="7768" y="461"/>
                    <a:pt x="7768" y="1024"/>
                  </a:cubicBezTo>
                  <a:lnTo>
                    <a:pt x="7768" y="15300"/>
                  </a:lnTo>
                  <a:cubicBezTo>
                    <a:pt x="7768" y="15863"/>
                    <a:pt x="7313" y="16324"/>
                    <a:pt x="6755" y="16324"/>
                  </a:cubicBezTo>
                  <a:close/>
                  <a:moveTo>
                    <a:pt x="1010" y="79"/>
                  </a:moveTo>
                  <a:cubicBezTo>
                    <a:pt x="496" y="79"/>
                    <a:pt x="79" y="500"/>
                    <a:pt x="79" y="1024"/>
                  </a:cubicBezTo>
                  <a:lnTo>
                    <a:pt x="79" y="15300"/>
                  </a:lnTo>
                  <a:cubicBezTo>
                    <a:pt x="79" y="15819"/>
                    <a:pt x="496" y="16245"/>
                    <a:pt x="1010" y="16245"/>
                  </a:cubicBezTo>
                  <a:lnTo>
                    <a:pt x="6755" y="16245"/>
                  </a:lnTo>
                  <a:cubicBezTo>
                    <a:pt x="7269" y="16245"/>
                    <a:pt x="7685" y="15819"/>
                    <a:pt x="7685" y="15300"/>
                  </a:cubicBezTo>
                  <a:lnTo>
                    <a:pt x="7685" y="1024"/>
                  </a:lnTo>
                  <a:cubicBezTo>
                    <a:pt x="7685" y="500"/>
                    <a:pt x="7269" y="79"/>
                    <a:pt x="6755" y="79"/>
                  </a:cubicBezTo>
                  <a:lnTo>
                    <a:pt x="1010" y="79"/>
                  </a:lnTo>
                  <a:close/>
                </a:path>
              </a:pathLst>
            </a:custGeom>
            <a:solidFill>
              <a:srgbClr val="BFC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5;p15"/>
            <p:cNvSpPr/>
            <p:nvPr/>
          </p:nvSpPr>
          <p:spPr>
            <a:xfrm>
              <a:off x="7581626" y="1195209"/>
              <a:ext cx="54184" cy="52653"/>
            </a:xfrm>
            <a:custGeom>
              <a:avLst/>
              <a:gdLst/>
              <a:ahLst/>
              <a:cxnLst/>
              <a:rect l="l" t="t" r="r" b="b"/>
              <a:pathLst>
                <a:path w="177" h="172" extrusionOk="0">
                  <a:moveTo>
                    <a:pt x="88" y="0"/>
                  </a:moveTo>
                  <a:cubicBezTo>
                    <a:pt x="40" y="0"/>
                    <a:pt x="0" y="39"/>
                    <a:pt x="0" y="88"/>
                  </a:cubicBezTo>
                  <a:cubicBezTo>
                    <a:pt x="0" y="132"/>
                    <a:pt x="40" y="172"/>
                    <a:pt x="88" y="172"/>
                  </a:cubicBezTo>
                  <a:cubicBezTo>
                    <a:pt x="137" y="172"/>
                    <a:pt x="177" y="132"/>
                    <a:pt x="177" y="88"/>
                  </a:cubicBezTo>
                  <a:cubicBezTo>
                    <a:pt x="177" y="39"/>
                    <a:pt x="137" y="0"/>
                    <a:pt x="8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6;p15"/>
            <p:cNvSpPr/>
            <p:nvPr/>
          </p:nvSpPr>
          <p:spPr>
            <a:xfrm>
              <a:off x="7148519" y="1197964"/>
              <a:ext cx="352653" cy="46837"/>
            </a:xfrm>
            <a:custGeom>
              <a:avLst/>
              <a:gdLst/>
              <a:ahLst/>
              <a:cxnLst/>
              <a:rect l="l" t="t" r="r" b="b"/>
              <a:pathLst>
                <a:path w="1152" h="153" extrusionOk="0">
                  <a:moveTo>
                    <a:pt x="79" y="1"/>
                  </a:moveTo>
                  <a:cubicBezTo>
                    <a:pt x="40" y="1"/>
                    <a:pt x="1" y="35"/>
                    <a:pt x="1" y="79"/>
                  </a:cubicBezTo>
                  <a:cubicBezTo>
                    <a:pt x="1" y="119"/>
                    <a:pt x="40" y="153"/>
                    <a:pt x="79" y="153"/>
                  </a:cubicBezTo>
                  <a:lnTo>
                    <a:pt x="1073" y="153"/>
                  </a:lnTo>
                  <a:cubicBezTo>
                    <a:pt x="1117" y="153"/>
                    <a:pt x="1152" y="119"/>
                    <a:pt x="1152" y="79"/>
                  </a:cubicBezTo>
                  <a:cubicBezTo>
                    <a:pt x="1152" y="35"/>
                    <a:pt x="1117" y="1"/>
                    <a:pt x="1073"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7;p15"/>
            <p:cNvSpPr/>
            <p:nvPr/>
          </p:nvSpPr>
          <p:spPr>
            <a:xfrm>
              <a:off x="6091785" y="2571528"/>
              <a:ext cx="27245" cy="375000"/>
            </a:xfrm>
            <a:custGeom>
              <a:avLst/>
              <a:gdLst/>
              <a:ahLst/>
              <a:cxnLst/>
              <a:rect l="l" t="t" r="r" b="b"/>
              <a:pathLst>
                <a:path w="89" h="1225" extrusionOk="0">
                  <a:moveTo>
                    <a:pt x="44" y="0"/>
                  </a:moveTo>
                  <a:cubicBezTo>
                    <a:pt x="20" y="0"/>
                    <a:pt x="0" y="20"/>
                    <a:pt x="0" y="49"/>
                  </a:cubicBezTo>
                  <a:lnTo>
                    <a:pt x="0" y="1180"/>
                  </a:lnTo>
                  <a:cubicBezTo>
                    <a:pt x="0" y="1205"/>
                    <a:pt x="20" y="1224"/>
                    <a:pt x="44" y="1224"/>
                  </a:cubicBezTo>
                  <a:lnTo>
                    <a:pt x="88" y="1224"/>
                  </a:lnTo>
                  <a:lnTo>
                    <a:pt x="88" y="0"/>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8;p15"/>
            <p:cNvSpPr/>
            <p:nvPr/>
          </p:nvSpPr>
          <p:spPr>
            <a:xfrm>
              <a:off x="6091785" y="2105000"/>
              <a:ext cx="27245" cy="375306"/>
            </a:xfrm>
            <a:custGeom>
              <a:avLst/>
              <a:gdLst/>
              <a:ahLst/>
              <a:cxnLst/>
              <a:rect l="l" t="t" r="r" b="b"/>
              <a:pathLst>
                <a:path w="89" h="1226" extrusionOk="0">
                  <a:moveTo>
                    <a:pt x="44" y="1"/>
                  </a:moveTo>
                  <a:cubicBezTo>
                    <a:pt x="20" y="1"/>
                    <a:pt x="0" y="21"/>
                    <a:pt x="0" y="45"/>
                  </a:cubicBezTo>
                  <a:lnTo>
                    <a:pt x="0" y="1181"/>
                  </a:lnTo>
                  <a:cubicBezTo>
                    <a:pt x="0" y="1206"/>
                    <a:pt x="20" y="1225"/>
                    <a:pt x="44" y="1225"/>
                  </a:cubicBezTo>
                  <a:lnTo>
                    <a:pt x="88" y="1225"/>
                  </a:lnTo>
                  <a:lnTo>
                    <a:pt x="88"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9;p15"/>
            <p:cNvSpPr/>
            <p:nvPr/>
          </p:nvSpPr>
          <p:spPr>
            <a:xfrm>
              <a:off x="6091785" y="1770716"/>
              <a:ext cx="27245" cy="117245"/>
            </a:xfrm>
            <a:custGeom>
              <a:avLst/>
              <a:gdLst/>
              <a:ahLst/>
              <a:cxnLst/>
              <a:rect l="l" t="t" r="r" b="b"/>
              <a:pathLst>
                <a:path w="89" h="383" extrusionOk="0">
                  <a:moveTo>
                    <a:pt x="44" y="1"/>
                  </a:moveTo>
                  <a:cubicBezTo>
                    <a:pt x="20" y="1"/>
                    <a:pt x="0" y="20"/>
                    <a:pt x="0" y="45"/>
                  </a:cubicBezTo>
                  <a:lnTo>
                    <a:pt x="0" y="339"/>
                  </a:lnTo>
                  <a:cubicBezTo>
                    <a:pt x="0" y="363"/>
                    <a:pt x="20" y="383"/>
                    <a:pt x="44" y="383"/>
                  </a:cubicBezTo>
                  <a:lnTo>
                    <a:pt x="88" y="383"/>
                  </a:lnTo>
                  <a:lnTo>
                    <a:pt x="88"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4;p15"/>
            <p:cNvSpPr/>
            <p:nvPr/>
          </p:nvSpPr>
          <p:spPr>
            <a:xfrm>
              <a:off x="8091681" y="1217555"/>
              <a:ext cx="93061" cy="72245"/>
            </a:xfrm>
            <a:custGeom>
              <a:avLst/>
              <a:gdLst/>
              <a:ahLst/>
              <a:cxnLst/>
              <a:rect l="l" t="t" r="r" b="b"/>
              <a:pathLst>
                <a:path w="304" h="236" extrusionOk="0">
                  <a:moveTo>
                    <a:pt x="152" y="1"/>
                  </a:moveTo>
                  <a:cubicBezTo>
                    <a:pt x="93" y="1"/>
                    <a:pt x="39" y="25"/>
                    <a:pt x="0" y="59"/>
                  </a:cubicBezTo>
                  <a:lnTo>
                    <a:pt x="25" y="84"/>
                  </a:lnTo>
                  <a:cubicBezTo>
                    <a:pt x="54" y="50"/>
                    <a:pt x="103" y="30"/>
                    <a:pt x="152" y="30"/>
                  </a:cubicBezTo>
                  <a:cubicBezTo>
                    <a:pt x="201" y="30"/>
                    <a:pt x="245" y="50"/>
                    <a:pt x="279" y="84"/>
                  </a:cubicBezTo>
                  <a:lnTo>
                    <a:pt x="304" y="59"/>
                  </a:lnTo>
                  <a:cubicBezTo>
                    <a:pt x="265" y="25"/>
                    <a:pt x="211" y="1"/>
                    <a:pt x="152" y="1"/>
                  </a:cubicBezTo>
                  <a:close/>
                  <a:moveTo>
                    <a:pt x="152" y="59"/>
                  </a:moveTo>
                  <a:cubicBezTo>
                    <a:pt x="108" y="59"/>
                    <a:pt x="74" y="79"/>
                    <a:pt x="44" y="104"/>
                  </a:cubicBezTo>
                  <a:lnTo>
                    <a:pt x="69" y="128"/>
                  </a:lnTo>
                  <a:cubicBezTo>
                    <a:pt x="88" y="104"/>
                    <a:pt x="118" y="94"/>
                    <a:pt x="152" y="94"/>
                  </a:cubicBezTo>
                  <a:cubicBezTo>
                    <a:pt x="186" y="94"/>
                    <a:pt x="216" y="104"/>
                    <a:pt x="235" y="128"/>
                  </a:cubicBezTo>
                  <a:lnTo>
                    <a:pt x="260" y="104"/>
                  </a:lnTo>
                  <a:cubicBezTo>
                    <a:pt x="230" y="79"/>
                    <a:pt x="191" y="59"/>
                    <a:pt x="152" y="59"/>
                  </a:cubicBezTo>
                  <a:close/>
                  <a:moveTo>
                    <a:pt x="152" y="128"/>
                  </a:moveTo>
                  <a:cubicBezTo>
                    <a:pt x="128" y="128"/>
                    <a:pt x="108" y="138"/>
                    <a:pt x="93" y="152"/>
                  </a:cubicBezTo>
                  <a:lnTo>
                    <a:pt x="118" y="177"/>
                  </a:lnTo>
                  <a:cubicBezTo>
                    <a:pt x="123" y="167"/>
                    <a:pt x="137" y="162"/>
                    <a:pt x="152" y="162"/>
                  </a:cubicBezTo>
                  <a:cubicBezTo>
                    <a:pt x="167" y="162"/>
                    <a:pt x="177" y="167"/>
                    <a:pt x="186" y="177"/>
                  </a:cubicBezTo>
                  <a:lnTo>
                    <a:pt x="211" y="152"/>
                  </a:lnTo>
                  <a:cubicBezTo>
                    <a:pt x="196" y="138"/>
                    <a:pt x="172" y="128"/>
                    <a:pt x="152" y="128"/>
                  </a:cubicBezTo>
                  <a:close/>
                  <a:moveTo>
                    <a:pt x="152" y="187"/>
                  </a:moveTo>
                  <a:cubicBezTo>
                    <a:pt x="137" y="187"/>
                    <a:pt x="128" y="197"/>
                    <a:pt x="128" y="211"/>
                  </a:cubicBezTo>
                  <a:cubicBezTo>
                    <a:pt x="128" y="226"/>
                    <a:pt x="137" y="236"/>
                    <a:pt x="152" y="236"/>
                  </a:cubicBezTo>
                  <a:cubicBezTo>
                    <a:pt x="167" y="236"/>
                    <a:pt x="177" y="226"/>
                    <a:pt x="177" y="211"/>
                  </a:cubicBezTo>
                  <a:cubicBezTo>
                    <a:pt x="177" y="197"/>
                    <a:pt x="167" y="187"/>
                    <a:pt x="152" y="18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5;p15"/>
            <p:cNvSpPr/>
            <p:nvPr/>
          </p:nvSpPr>
          <p:spPr>
            <a:xfrm>
              <a:off x="7988212" y="1227964"/>
              <a:ext cx="81122" cy="60306"/>
            </a:xfrm>
            <a:custGeom>
              <a:avLst/>
              <a:gdLst/>
              <a:ahLst/>
              <a:cxnLst/>
              <a:rect l="l" t="t" r="r" b="b"/>
              <a:pathLst>
                <a:path w="265" h="197" extrusionOk="0">
                  <a:moveTo>
                    <a:pt x="0" y="143"/>
                  </a:moveTo>
                  <a:lnTo>
                    <a:pt x="0" y="192"/>
                  </a:lnTo>
                  <a:lnTo>
                    <a:pt x="30" y="192"/>
                  </a:lnTo>
                  <a:lnTo>
                    <a:pt x="30" y="143"/>
                  </a:lnTo>
                  <a:close/>
                  <a:moveTo>
                    <a:pt x="59" y="109"/>
                  </a:moveTo>
                  <a:lnTo>
                    <a:pt x="59" y="192"/>
                  </a:lnTo>
                  <a:lnTo>
                    <a:pt x="88" y="192"/>
                  </a:lnTo>
                  <a:lnTo>
                    <a:pt x="88" y="109"/>
                  </a:lnTo>
                  <a:close/>
                  <a:moveTo>
                    <a:pt x="118" y="70"/>
                  </a:moveTo>
                  <a:lnTo>
                    <a:pt x="118" y="192"/>
                  </a:lnTo>
                  <a:lnTo>
                    <a:pt x="147" y="192"/>
                  </a:lnTo>
                  <a:lnTo>
                    <a:pt x="147" y="70"/>
                  </a:lnTo>
                  <a:close/>
                  <a:moveTo>
                    <a:pt x="177" y="35"/>
                  </a:moveTo>
                  <a:lnTo>
                    <a:pt x="177" y="192"/>
                  </a:lnTo>
                  <a:lnTo>
                    <a:pt x="206" y="192"/>
                  </a:lnTo>
                  <a:lnTo>
                    <a:pt x="206" y="35"/>
                  </a:lnTo>
                  <a:close/>
                  <a:moveTo>
                    <a:pt x="235" y="1"/>
                  </a:moveTo>
                  <a:lnTo>
                    <a:pt x="235" y="197"/>
                  </a:lnTo>
                  <a:lnTo>
                    <a:pt x="265" y="197"/>
                  </a:lnTo>
                  <a:lnTo>
                    <a:pt x="2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6;p15"/>
            <p:cNvSpPr/>
            <p:nvPr/>
          </p:nvSpPr>
          <p:spPr>
            <a:xfrm>
              <a:off x="8208620" y="1229494"/>
              <a:ext cx="121531" cy="58776"/>
            </a:xfrm>
            <a:custGeom>
              <a:avLst/>
              <a:gdLst/>
              <a:ahLst/>
              <a:cxnLst/>
              <a:rect l="l" t="t" r="r" b="b"/>
              <a:pathLst>
                <a:path w="397" h="192" extrusionOk="0">
                  <a:moveTo>
                    <a:pt x="44" y="20"/>
                  </a:moveTo>
                  <a:cubicBezTo>
                    <a:pt x="30" y="20"/>
                    <a:pt x="20" y="35"/>
                    <a:pt x="20" y="50"/>
                  </a:cubicBezTo>
                  <a:lnTo>
                    <a:pt x="20" y="148"/>
                  </a:lnTo>
                  <a:cubicBezTo>
                    <a:pt x="20" y="162"/>
                    <a:pt x="30" y="172"/>
                    <a:pt x="44" y="172"/>
                  </a:cubicBezTo>
                  <a:lnTo>
                    <a:pt x="274" y="172"/>
                  </a:lnTo>
                  <a:lnTo>
                    <a:pt x="274" y="20"/>
                  </a:lnTo>
                  <a:close/>
                  <a:moveTo>
                    <a:pt x="338" y="11"/>
                  </a:moveTo>
                  <a:cubicBezTo>
                    <a:pt x="358" y="11"/>
                    <a:pt x="372" y="25"/>
                    <a:pt x="372" y="45"/>
                  </a:cubicBezTo>
                  <a:lnTo>
                    <a:pt x="372" y="153"/>
                  </a:lnTo>
                  <a:cubicBezTo>
                    <a:pt x="372" y="172"/>
                    <a:pt x="358" y="187"/>
                    <a:pt x="338" y="187"/>
                  </a:cubicBezTo>
                  <a:lnTo>
                    <a:pt x="39" y="187"/>
                  </a:lnTo>
                  <a:cubicBezTo>
                    <a:pt x="25" y="187"/>
                    <a:pt x="5" y="172"/>
                    <a:pt x="5" y="153"/>
                  </a:cubicBezTo>
                  <a:lnTo>
                    <a:pt x="5" y="45"/>
                  </a:lnTo>
                  <a:cubicBezTo>
                    <a:pt x="5" y="25"/>
                    <a:pt x="25" y="11"/>
                    <a:pt x="39" y="11"/>
                  </a:cubicBezTo>
                  <a:close/>
                  <a:moveTo>
                    <a:pt x="39" y="1"/>
                  </a:moveTo>
                  <a:cubicBezTo>
                    <a:pt x="20" y="1"/>
                    <a:pt x="0" y="20"/>
                    <a:pt x="0" y="45"/>
                  </a:cubicBezTo>
                  <a:lnTo>
                    <a:pt x="0" y="153"/>
                  </a:lnTo>
                  <a:cubicBezTo>
                    <a:pt x="0" y="172"/>
                    <a:pt x="20" y="192"/>
                    <a:pt x="39" y="192"/>
                  </a:cubicBezTo>
                  <a:lnTo>
                    <a:pt x="338" y="192"/>
                  </a:lnTo>
                  <a:cubicBezTo>
                    <a:pt x="363" y="192"/>
                    <a:pt x="377" y="172"/>
                    <a:pt x="377" y="153"/>
                  </a:cubicBezTo>
                  <a:lnTo>
                    <a:pt x="377" y="123"/>
                  </a:lnTo>
                  <a:lnTo>
                    <a:pt x="397" y="123"/>
                  </a:lnTo>
                  <a:lnTo>
                    <a:pt x="397" y="74"/>
                  </a:lnTo>
                  <a:lnTo>
                    <a:pt x="377" y="74"/>
                  </a:lnTo>
                  <a:lnTo>
                    <a:pt x="377" y="45"/>
                  </a:lnTo>
                  <a:cubicBezTo>
                    <a:pt x="377" y="20"/>
                    <a:pt x="363" y="1"/>
                    <a:pt x="3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7;p15"/>
            <p:cNvSpPr/>
            <p:nvPr/>
          </p:nvSpPr>
          <p:spPr>
            <a:xfrm>
              <a:off x="8461783" y="1509901"/>
              <a:ext cx="71020" cy="34898"/>
            </a:xfrm>
            <a:custGeom>
              <a:avLst/>
              <a:gdLst/>
              <a:ahLst/>
              <a:cxnLst/>
              <a:rect l="l" t="t" r="r" b="b"/>
              <a:pathLst>
                <a:path w="232" h="114" extrusionOk="0">
                  <a:moveTo>
                    <a:pt x="1" y="1"/>
                  </a:moveTo>
                  <a:lnTo>
                    <a:pt x="1" y="113"/>
                  </a:lnTo>
                  <a:lnTo>
                    <a:pt x="231" y="113"/>
                  </a:lnTo>
                  <a:lnTo>
                    <a:pt x="231"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8;p15"/>
            <p:cNvSpPr/>
            <p:nvPr/>
          </p:nvSpPr>
          <p:spPr>
            <a:xfrm>
              <a:off x="6118723" y="1509901"/>
              <a:ext cx="69184" cy="34898"/>
            </a:xfrm>
            <a:custGeom>
              <a:avLst/>
              <a:gdLst/>
              <a:ahLst/>
              <a:cxnLst/>
              <a:rect l="l" t="t" r="r" b="b"/>
              <a:pathLst>
                <a:path w="226" h="114" extrusionOk="0">
                  <a:moveTo>
                    <a:pt x="0" y="1"/>
                  </a:moveTo>
                  <a:lnTo>
                    <a:pt x="0" y="113"/>
                  </a:lnTo>
                  <a:lnTo>
                    <a:pt x="226" y="113"/>
                  </a:lnTo>
                  <a:lnTo>
                    <a:pt x="226"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9;p15"/>
            <p:cNvSpPr/>
            <p:nvPr/>
          </p:nvSpPr>
          <p:spPr>
            <a:xfrm>
              <a:off x="8461783" y="5598144"/>
              <a:ext cx="71020" cy="36429"/>
            </a:xfrm>
            <a:custGeom>
              <a:avLst/>
              <a:gdLst/>
              <a:ahLst/>
              <a:cxnLst/>
              <a:rect l="l" t="t" r="r" b="b"/>
              <a:pathLst>
                <a:path w="232" h="119" extrusionOk="0">
                  <a:moveTo>
                    <a:pt x="1" y="1"/>
                  </a:moveTo>
                  <a:lnTo>
                    <a:pt x="1" y="118"/>
                  </a:lnTo>
                  <a:lnTo>
                    <a:pt x="231" y="118"/>
                  </a:lnTo>
                  <a:lnTo>
                    <a:pt x="231"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0;p15"/>
            <p:cNvSpPr/>
            <p:nvPr/>
          </p:nvSpPr>
          <p:spPr>
            <a:xfrm>
              <a:off x="6118723" y="5598144"/>
              <a:ext cx="69184" cy="36429"/>
            </a:xfrm>
            <a:custGeom>
              <a:avLst/>
              <a:gdLst/>
              <a:ahLst/>
              <a:cxnLst/>
              <a:rect l="l" t="t" r="r" b="b"/>
              <a:pathLst>
                <a:path w="226" h="119" extrusionOk="0">
                  <a:moveTo>
                    <a:pt x="0" y="1"/>
                  </a:moveTo>
                  <a:lnTo>
                    <a:pt x="0" y="118"/>
                  </a:lnTo>
                  <a:lnTo>
                    <a:pt x="226" y="118"/>
                  </a:lnTo>
                  <a:lnTo>
                    <a:pt x="226"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1;p15"/>
            <p:cNvSpPr/>
            <p:nvPr/>
          </p:nvSpPr>
          <p:spPr>
            <a:xfrm>
              <a:off x="6187907" y="1135209"/>
              <a:ext cx="1568252" cy="2728776"/>
            </a:xfrm>
            <a:custGeom>
              <a:avLst/>
              <a:gdLst/>
              <a:ahLst/>
              <a:cxnLst/>
              <a:rect l="l" t="t" r="r" b="b"/>
              <a:pathLst>
                <a:path w="4849" h="8914" extrusionOk="0">
                  <a:moveTo>
                    <a:pt x="1524" y="177"/>
                  </a:moveTo>
                  <a:lnTo>
                    <a:pt x="1524" y="0"/>
                  </a:lnTo>
                  <a:lnTo>
                    <a:pt x="696" y="0"/>
                  </a:lnTo>
                  <a:cubicBezTo>
                    <a:pt x="505" y="0"/>
                    <a:pt x="329" y="79"/>
                    <a:pt x="206" y="206"/>
                  </a:cubicBezTo>
                  <a:cubicBezTo>
                    <a:pt x="79" y="333"/>
                    <a:pt x="1" y="505"/>
                    <a:pt x="1" y="701"/>
                  </a:cubicBezTo>
                  <a:lnTo>
                    <a:pt x="1" y="8914"/>
                  </a:lnTo>
                  <a:lnTo>
                    <a:pt x="4849" y="667"/>
                  </a:lnTo>
                  <a:lnTo>
                    <a:pt x="2018" y="667"/>
                  </a:lnTo>
                  <a:cubicBezTo>
                    <a:pt x="1744" y="667"/>
                    <a:pt x="1524" y="446"/>
                    <a:pt x="1524" y="177"/>
                  </a:cubicBezTo>
                  <a:close/>
                </a:path>
              </a:pathLst>
            </a:custGeom>
            <a:solidFill>
              <a:srgbClr val="FFFFFF">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acasautilizator.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57323" y="257082"/>
            <a:ext cx="2430795" cy="4681499"/>
          </a:xfrm>
          <a:prstGeom prst="roundRect">
            <a:avLst>
              <a:gd name="adj" fmla="val 9875"/>
            </a:avLst>
          </a:prstGeom>
        </p:spPr>
      </p:pic>
      <p:sp>
        <p:nvSpPr>
          <p:cNvPr id="43" name="TextBox 42"/>
          <p:cNvSpPr txBox="1"/>
          <p:nvPr/>
        </p:nvSpPr>
        <p:spPr>
          <a:xfrm>
            <a:off x="582566" y="2782498"/>
            <a:ext cx="1959068" cy="369332"/>
          </a:xfrm>
          <a:prstGeom prst="rect">
            <a:avLst/>
          </a:prstGeom>
          <a:solidFill>
            <a:schemeClr val="accent5">
              <a:lumMod val="95000"/>
            </a:schemeClr>
          </a:solidFill>
        </p:spPr>
        <p:txBody>
          <a:bodyPr wrap="square" rtlCol="0">
            <a:spAutoFit/>
          </a:bodyPr>
          <a:lstStyle/>
          <a:p>
            <a:pPr algn="ctr"/>
            <a:r>
              <a:rPr lang="ro-RO" sz="1800" dirty="0" smtClean="0">
                <a:latin typeface="Candara" pitchFamily="34" charset="0"/>
              </a:rPr>
              <a:t>Pagină detalii citat</a:t>
            </a:r>
            <a:endParaRPr lang="ro-RO" sz="1800" dirty="0">
              <a:latin typeface="Candara" pitchFamily="34" charset="0"/>
            </a:endParaRPr>
          </a:p>
        </p:txBody>
      </p:sp>
      <p:sp>
        <p:nvSpPr>
          <p:cNvPr id="44" name="TextBox 43"/>
          <p:cNvSpPr txBox="1"/>
          <p:nvPr/>
        </p:nvSpPr>
        <p:spPr>
          <a:xfrm>
            <a:off x="6487160" y="1672817"/>
            <a:ext cx="2468880" cy="369332"/>
          </a:xfrm>
          <a:prstGeom prst="rect">
            <a:avLst/>
          </a:prstGeom>
          <a:solidFill>
            <a:schemeClr val="accent5">
              <a:lumMod val="95000"/>
            </a:schemeClr>
          </a:solidFill>
        </p:spPr>
        <p:txBody>
          <a:bodyPr wrap="square" rtlCol="0">
            <a:spAutoFit/>
          </a:bodyPr>
          <a:lstStyle/>
          <a:p>
            <a:pPr algn="ctr"/>
            <a:r>
              <a:rPr lang="ro-RO" sz="1800" dirty="0" smtClean="0">
                <a:latin typeface="Candara" pitchFamily="34" charset="0"/>
              </a:rPr>
              <a:t>Pagină acasă utilizator</a:t>
            </a:r>
            <a:endParaRPr lang="ro-RO" sz="1800" dirty="0">
              <a:latin typeface="Candara" pitchFamily="34" charset="0"/>
            </a:endParaRPr>
          </a:p>
        </p:txBody>
      </p:sp>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612" y="1063257"/>
            <a:ext cx="2466975"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830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1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oogle Shape;49;p15"/>
          <p:cNvGrpSpPr/>
          <p:nvPr/>
        </p:nvGrpSpPr>
        <p:grpSpPr>
          <a:xfrm>
            <a:off x="3154568" y="179154"/>
            <a:ext cx="2636632" cy="4837345"/>
            <a:chOff x="6091785" y="1054075"/>
            <a:chExt cx="2466426" cy="5036339"/>
          </a:xfrm>
        </p:grpSpPr>
        <p:sp>
          <p:nvSpPr>
            <p:cNvPr id="25" name="Google Shape;50;p15"/>
            <p:cNvSpPr/>
            <p:nvPr/>
          </p:nvSpPr>
          <p:spPr>
            <a:xfrm>
              <a:off x="8532497" y="2235713"/>
              <a:ext cx="25714" cy="373469"/>
            </a:xfrm>
            <a:custGeom>
              <a:avLst/>
              <a:gdLst/>
              <a:ahLst/>
              <a:cxnLst/>
              <a:rect l="l" t="t" r="r" b="b"/>
              <a:pathLst>
                <a:path w="84" h="1220" extrusionOk="0">
                  <a:moveTo>
                    <a:pt x="0" y="0"/>
                  </a:moveTo>
                  <a:lnTo>
                    <a:pt x="0" y="1219"/>
                  </a:lnTo>
                  <a:lnTo>
                    <a:pt x="39" y="1219"/>
                  </a:lnTo>
                  <a:cubicBezTo>
                    <a:pt x="64" y="1219"/>
                    <a:pt x="83" y="1200"/>
                    <a:pt x="83" y="1175"/>
                  </a:cubicBezTo>
                  <a:lnTo>
                    <a:pt x="83" y="44"/>
                  </a:lnTo>
                  <a:cubicBezTo>
                    <a:pt x="83" y="20"/>
                    <a:pt x="64" y="0"/>
                    <a:pt x="39" y="0"/>
                  </a:cubicBez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1;p15"/>
            <p:cNvSpPr/>
            <p:nvPr/>
          </p:nvSpPr>
          <p:spPr>
            <a:xfrm>
              <a:off x="6118723" y="1054087"/>
              <a:ext cx="2414082" cy="5036327"/>
            </a:xfrm>
            <a:custGeom>
              <a:avLst/>
              <a:gdLst/>
              <a:ahLst/>
              <a:cxnLst/>
              <a:rect l="l" t="t" r="r" b="b"/>
              <a:pathLst>
                <a:path w="7886" h="16452" extrusionOk="0">
                  <a:moveTo>
                    <a:pt x="994" y="1"/>
                  </a:moveTo>
                  <a:cubicBezTo>
                    <a:pt x="446" y="1"/>
                    <a:pt x="0" y="447"/>
                    <a:pt x="0" y="995"/>
                  </a:cubicBezTo>
                  <a:lnTo>
                    <a:pt x="0" y="2342"/>
                  </a:lnTo>
                  <a:lnTo>
                    <a:pt x="0" y="2724"/>
                  </a:lnTo>
                  <a:lnTo>
                    <a:pt x="0" y="3434"/>
                  </a:lnTo>
                  <a:lnTo>
                    <a:pt x="0" y="4658"/>
                  </a:lnTo>
                  <a:lnTo>
                    <a:pt x="0" y="4957"/>
                  </a:lnTo>
                  <a:lnTo>
                    <a:pt x="0" y="6181"/>
                  </a:lnTo>
                  <a:lnTo>
                    <a:pt x="0" y="15457"/>
                  </a:lnTo>
                  <a:cubicBezTo>
                    <a:pt x="0" y="16006"/>
                    <a:pt x="446" y="16451"/>
                    <a:pt x="994" y="16451"/>
                  </a:cubicBezTo>
                  <a:lnTo>
                    <a:pt x="6886" y="16451"/>
                  </a:lnTo>
                  <a:cubicBezTo>
                    <a:pt x="7439" y="16451"/>
                    <a:pt x="7885" y="16006"/>
                    <a:pt x="7885" y="15457"/>
                  </a:cubicBezTo>
                  <a:lnTo>
                    <a:pt x="7885" y="5079"/>
                  </a:lnTo>
                  <a:lnTo>
                    <a:pt x="7885" y="3860"/>
                  </a:lnTo>
                  <a:lnTo>
                    <a:pt x="7885" y="995"/>
                  </a:lnTo>
                  <a:cubicBezTo>
                    <a:pt x="7885" y="447"/>
                    <a:pt x="7439" y="1"/>
                    <a:pt x="6886" y="1"/>
                  </a:cubicBezTo>
                  <a:lnTo>
                    <a:pt x="5946" y="1"/>
                  </a:lnTo>
                  <a:lnTo>
                    <a:pt x="5946" y="265"/>
                  </a:lnTo>
                  <a:lnTo>
                    <a:pt x="6866" y="265"/>
                  </a:lnTo>
                  <a:cubicBezTo>
                    <a:pt x="7302" y="265"/>
                    <a:pt x="7655" y="618"/>
                    <a:pt x="7655" y="1054"/>
                  </a:cubicBezTo>
                  <a:lnTo>
                    <a:pt x="7655" y="15398"/>
                  </a:lnTo>
                  <a:cubicBezTo>
                    <a:pt x="7655" y="15834"/>
                    <a:pt x="7302" y="16187"/>
                    <a:pt x="6866" y="16187"/>
                  </a:cubicBezTo>
                  <a:lnTo>
                    <a:pt x="1014" y="16187"/>
                  </a:lnTo>
                  <a:cubicBezTo>
                    <a:pt x="578" y="16187"/>
                    <a:pt x="226" y="15834"/>
                    <a:pt x="226" y="15398"/>
                  </a:cubicBezTo>
                  <a:lnTo>
                    <a:pt x="226" y="1054"/>
                  </a:lnTo>
                  <a:cubicBezTo>
                    <a:pt x="226" y="618"/>
                    <a:pt x="578" y="265"/>
                    <a:pt x="1014" y="265"/>
                  </a:cubicBezTo>
                  <a:lnTo>
                    <a:pt x="1935" y="265"/>
                  </a:lnTo>
                  <a:lnTo>
                    <a:pt x="1935"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2;p15"/>
            <p:cNvSpPr/>
            <p:nvPr/>
          </p:nvSpPr>
          <p:spPr>
            <a:xfrm>
              <a:off x="6187601" y="1135209"/>
              <a:ext cx="2274490" cy="4874082"/>
            </a:xfrm>
            <a:custGeom>
              <a:avLst/>
              <a:gdLst/>
              <a:ahLst/>
              <a:cxnLst/>
              <a:rect l="l" t="t" r="r" b="b"/>
              <a:pathLst>
                <a:path w="7430" h="15922" extrusionOk="0">
                  <a:moveTo>
                    <a:pt x="789" y="0"/>
                  </a:moveTo>
                  <a:cubicBezTo>
                    <a:pt x="353" y="0"/>
                    <a:pt x="1" y="353"/>
                    <a:pt x="1" y="789"/>
                  </a:cubicBezTo>
                  <a:lnTo>
                    <a:pt x="1" y="15133"/>
                  </a:lnTo>
                  <a:cubicBezTo>
                    <a:pt x="1" y="15569"/>
                    <a:pt x="353" y="15922"/>
                    <a:pt x="789" y="15922"/>
                  </a:cubicBezTo>
                  <a:lnTo>
                    <a:pt x="6641" y="15922"/>
                  </a:lnTo>
                  <a:cubicBezTo>
                    <a:pt x="7077" y="15922"/>
                    <a:pt x="7430" y="15569"/>
                    <a:pt x="7430" y="15133"/>
                  </a:cubicBezTo>
                  <a:lnTo>
                    <a:pt x="7430" y="789"/>
                  </a:lnTo>
                  <a:cubicBezTo>
                    <a:pt x="7430" y="353"/>
                    <a:pt x="7077" y="0"/>
                    <a:pt x="6641" y="0"/>
                  </a:cubicBezTo>
                  <a:lnTo>
                    <a:pt x="5721" y="0"/>
                  </a:lnTo>
                  <a:lnTo>
                    <a:pt x="5721" y="265"/>
                  </a:lnTo>
                  <a:cubicBezTo>
                    <a:pt x="5721" y="485"/>
                    <a:pt x="5544" y="666"/>
                    <a:pt x="5324" y="666"/>
                  </a:cubicBezTo>
                  <a:lnTo>
                    <a:pt x="2111" y="666"/>
                  </a:lnTo>
                  <a:cubicBezTo>
                    <a:pt x="1891" y="666"/>
                    <a:pt x="1710" y="485"/>
                    <a:pt x="1710" y="265"/>
                  </a:cubicBezTo>
                  <a:lnTo>
                    <a:pt x="1710" y="0"/>
                  </a:lnTo>
                  <a:close/>
                </a:path>
              </a:pathLst>
            </a:custGeom>
            <a:solidFill>
              <a:srgbClr val="7A8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3;p15"/>
            <p:cNvSpPr/>
            <p:nvPr/>
          </p:nvSpPr>
          <p:spPr>
            <a:xfrm>
              <a:off x="6705225" y="1054075"/>
              <a:ext cx="1239247" cy="285325"/>
            </a:xfrm>
            <a:custGeom>
              <a:avLst/>
              <a:gdLst/>
              <a:ahLst/>
              <a:cxnLst/>
              <a:rect l="l" t="t" r="r" b="b"/>
              <a:pathLst>
                <a:path w="4012" h="932" extrusionOk="0">
                  <a:moveTo>
                    <a:pt x="2503" y="471"/>
                  </a:moveTo>
                  <a:cubicBezTo>
                    <a:pt x="2547" y="471"/>
                    <a:pt x="2582" y="505"/>
                    <a:pt x="2582" y="549"/>
                  </a:cubicBezTo>
                  <a:cubicBezTo>
                    <a:pt x="2582" y="589"/>
                    <a:pt x="2547" y="623"/>
                    <a:pt x="2503" y="623"/>
                  </a:cubicBezTo>
                  <a:lnTo>
                    <a:pt x="1509" y="623"/>
                  </a:lnTo>
                  <a:cubicBezTo>
                    <a:pt x="1470" y="623"/>
                    <a:pt x="1431" y="589"/>
                    <a:pt x="1431" y="549"/>
                  </a:cubicBezTo>
                  <a:cubicBezTo>
                    <a:pt x="1431" y="505"/>
                    <a:pt x="1470" y="471"/>
                    <a:pt x="1509" y="471"/>
                  </a:cubicBezTo>
                  <a:close/>
                  <a:moveTo>
                    <a:pt x="2924" y="461"/>
                  </a:moveTo>
                  <a:cubicBezTo>
                    <a:pt x="2973" y="461"/>
                    <a:pt x="3013" y="500"/>
                    <a:pt x="3013" y="549"/>
                  </a:cubicBezTo>
                  <a:cubicBezTo>
                    <a:pt x="3013" y="593"/>
                    <a:pt x="2973" y="633"/>
                    <a:pt x="2924" y="633"/>
                  </a:cubicBezTo>
                  <a:cubicBezTo>
                    <a:pt x="2876" y="633"/>
                    <a:pt x="2836" y="593"/>
                    <a:pt x="2836" y="549"/>
                  </a:cubicBezTo>
                  <a:cubicBezTo>
                    <a:pt x="2836" y="500"/>
                    <a:pt x="2876" y="461"/>
                    <a:pt x="2924" y="461"/>
                  </a:cubicBezTo>
                  <a:close/>
                  <a:moveTo>
                    <a:pt x="1" y="1"/>
                  </a:moveTo>
                  <a:lnTo>
                    <a:pt x="1" y="265"/>
                  </a:lnTo>
                  <a:lnTo>
                    <a:pt x="1" y="530"/>
                  </a:lnTo>
                  <a:cubicBezTo>
                    <a:pt x="1" y="750"/>
                    <a:pt x="182" y="931"/>
                    <a:pt x="402" y="931"/>
                  </a:cubicBezTo>
                  <a:lnTo>
                    <a:pt x="3615" y="931"/>
                  </a:lnTo>
                  <a:cubicBezTo>
                    <a:pt x="3835" y="931"/>
                    <a:pt x="4012" y="750"/>
                    <a:pt x="4012" y="530"/>
                  </a:cubicBezTo>
                  <a:lnTo>
                    <a:pt x="4012" y="265"/>
                  </a:lnTo>
                  <a:lnTo>
                    <a:pt x="4012"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4;p15"/>
            <p:cNvSpPr/>
            <p:nvPr/>
          </p:nvSpPr>
          <p:spPr>
            <a:xfrm>
              <a:off x="6136479" y="1073679"/>
              <a:ext cx="2378266" cy="4997144"/>
            </a:xfrm>
            <a:custGeom>
              <a:avLst/>
              <a:gdLst/>
              <a:ahLst/>
              <a:cxnLst/>
              <a:rect l="l" t="t" r="r" b="b"/>
              <a:pathLst>
                <a:path w="7769" h="16324" extrusionOk="0">
                  <a:moveTo>
                    <a:pt x="6755" y="16324"/>
                  </a:moveTo>
                  <a:lnTo>
                    <a:pt x="1010" y="16324"/>
                  </a:lnTo>
                  <a:cubicBezTo>
                    <a:pt x="452" y="16324"/>
                    <a:pt x="1" y="15863"/>
                    <a:pt x="1" y="15300"/>
                  </a:cubicBezTo>
                  <a:lnTo>
                    <a:pt x="1" y="1024"/>
                  </a:lnTo>
                  <a:cubicBezTo>
                    <a:pt x="1" y="461"/>
                    <a:pt x="452" y="1"/>
                    <a:pt x="1010" y="1"/>
                  </a:cubicBezTo>
                  <a:lnTo>
                    <a:pt x="6755" y="1"/>
                  </a:lnTo>
                  <a:cubicBezTo>
                    <a:pt x="7313" y="1"/>
                    <a:pt x="7768" y="461"/>
                    <a:pt x="7768" y="1024"/>
                  </a:cubicBezTo>
                  <a:lnTo>
                    <a:pt x="7768" y="15300"/>
                  </a:lnTo>
                  <a:cubicBezTo>
                    <a:pt x="7768" y="15863"/>
                    <a:pt x="7313" y="16324"/>
                    <a:pt x="6755" y="16324"/>
                  </a:cubicBezTo>
                  <a:close/>
                  <a:moveTo>
                    <a:pt x="1010" y="79"/>
                  </a:moveTo>
                  <a:cubicBezTo>
                    <a:pt x="496" y="79"/>
                    <a:pt x="79" y="500"/>
                    <a:pt x="79" y="1024"/>
                  </a:cubicBezTo>
                  <a:lnTo>
                    <a:pt x="79" y="15300"/>
                  </a:lnTo>
                  <a:cubicBezTo>
                    <a:pt x="79" y="15819"/>
                    <a:pt x="496" y="16245"/>
                    <a:pt x="1010" y="16245"/>
                  </a:cubicBezTo>
                  <a:lnTo>
                    <a:pt x="6755" y="16245"/>
                  </a:lnTo>
                  <a:cubicBezTo>
                    <a:pt x="7269" y="16245"/>
                    <a:pt x="7685" y="15819"/>
                    <a:pt x="7685" y="15300"/>
                  </a:cubicBezTo>
                  <a:lnTo>
                    <a:pt x="7685" y="1024"/>
                  </a:lnTo>
                  <a:cubicBezTo>
                    <a:pt x="7685" y="500"/>
                    <a:pt x="7269" y="79"/>
                    <a:pt x="6755" y="79"/>
                  </a:cubicBezTo>
                  <a:lnTo>
                    <a:pt x="1010" y="79"/>
                  </a:lnTo>
                  <a:close/>
                </a:path>
              </a:pathLst>
            </a:custGeom>
            <a:solidFill>
              <a:srgbClr val="BFC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5;p15"/>
            <p:cNvSpPr/>
            <p:nvPr/>
          </p:nvSpPr>
          <p:spPr>
            <a:xfrm>
              <a:off x="7581626" y="1195209"/>
              <a:ext cx="54184" cy="52653"/>
            </a:xfrm>
            <a:custGeom>
              <a:avLst/>
              <a:gdLst/>
              <a:ahLst/>
              <a:cxnLst/>
              <a:rect l="l" t="t" r="r" b="b"/>
              <a:pathLst>
                <a:path w="177" h="172" extrusionOk="0">
                  <a:moveTo>
                    <a:pt x="88" y="0"/>
                  </a:moveTo>
                  <a:cubicBezTo>
                    <a:pt x="40" y="0"/>
                    <a:pt x="0" y="39"/>
                    <a:pt x="0" y="88"/>
                  </a:cubicBezTo>
                  <a:cubicBezTo>
                    <a:pt x="0" y="132"/>
                    <a:pt x="40" y="172"/>
                    <a:pt x="88" y="172"/>
                  </a:cubicBezTo>
                  <a:cubicBezTo>
                    <a:pt x="137" y="172"/>
                    <a:pt x="177" y="132"/>
                    <a:pt x="177" y="88"/>
                  </a:cubicBezTo>
                  <a:cubicBezTo>
                    <a:pt x="177" y="39"/>
                    <a:pt x="137" y="0"/>
                    <a:pt x="8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6;p15"/>
            <p:cNvSpPr/>
            <p:nvPr/>
          </p:nvSpPr>
          <p:spPr>
            <a:xfrm>
              <a:off x="7148519" y="1197964"/>
              <a:ext cx="352653" cy="46837"/>
            </a:xfrm>
            <a:custGeom>
              <a:avLst/>
              <a:gdLst/>
              <a:ahLst/>
              <a:cxnLst/>
              <a:rect l="l" t="t" r="r" b="b"/>
              <a:pathLst>
                <a:path w="1152" h="153" extrusionOk="0">
                  <a:moveTo>
                    <a:pt x="79" y="1"/>
                  </a:moveTo>
                  <a:cubicBezTo>
                    <a:pt x="40" y="1"/>
                    <a:pt x="1" y="35"/>
                    <a:pt x="1" y="79"/>
                  </a:cubicBezTo>
                  <a:cubicBezTo>
                    <a:pt x="1" y="119"/>
                    <a:pt x="40" y="153"/>
                    <a:pt x="79" y="153"/>
                  </a:cubicBezTo>
                  <a:lnTo>
                    <a:pt x="1073" y="153"/>
                  </a:lnTo>
                  <a:cubicBezTo>
                    <a:pt x="1117" y="153"/>
                    <a:pt x="1152" y="119"/>
                    <a:pt x="1152" y="79"/>
                  </a:cubicBezTo>
                  <a:cubicBezTo>
                    <a:pt x="1152" y="35"/>
                    <a:pt x="1117" y="1"/>
                    <a:pt x="1073"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7;p15"/>
            <p:cNvSpPr/>
            <p:nvPr/>
          </p:nvSpPr>
          <p:spPr>
            <a:xfrm>
              <a:off x="6091785" y="2571528"/>
              <a:ext cx="27245" cy="375000"/>
            </a:xfrm>
            <a:custGeom>
              <a:avLst/>
              <a:gdLst/>
              <a:ahLst/>
              <a:cxnLst/>
              <a:rect l="l" t="t" r="r" b="b"/>
              <a:pathLst>
                <a:path w="89" h="1225" extrusionOk="0">
                  <a:moveTo>
                    <a:pt x="44" y="0"/>
                  </a:moveTo>
                  <a:cubicBezTo>
                    <a:pt x="20" y="0"/>
                    <a:pt x="0" y="20"/>
                    <a:pt x="0" y="49"/>
                  </a:cubicBezTo>
                  <a:lnTo>
                    <a:pt x="0" y="1180"/>
                  </a:lnTo>
                  <a:cubicBezTo>
                    <a:pt x="0" y="1205"/>
                    <a:pt x="20" y="1224"/>
                    <a:pt x="44" y="1224"/>
                  </a:cubicBezTo>
                  <a:lnTo>
                    <a:pt x="88" y="1224"/>
                  </a:lnTo>
                  <a:lnTo>
                    <a:pt x="88" y="0"/>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8;p15"/>
            <p:cNvSpPr/>
            <p:nvPr/>
          </p:nvSpPr>
          <p:spPr>
            <a:xfrm>
              <a:off x="6091785" y="2105000"/>
              <a:ext cx="27245" cy="375306"/>
            </a:xfrm>
            <a:custGeom>
              <a:avLst/>
              <a:gdLst/>
              <a:ahLst/>
              <a:cxnLst/>
              <a:rect l="l" t="t" r="r" b="b"/>
              <a:pathLst>
                <a:path w="89" h="1226" extrusionOk="0">
                  <a:moveTo>
                    <a:pt x="44" y="1"/>
                  </a:moveTo>
                  <a:cubicBezTo>
                    <a:pt x="20" y="1"/>
                    <a:pt x="0" y="21"/>
                    <a:pt x="0" y="45"/>
                  </a:cubicBezTo>
                  <a:lnTo>
                    <a:pt x="0" y="1181"/>
                  </a:lnTo>
                  <a:cubicBezTo>
                    <a:pt x="0" y="1206"/>
                    <a:pt x="20" y="1225"/>
                    <a:pt x="44" y="1225"/>
                  </a:cubicBezTo>
                  <a:lnTo>
                    <a:pt x="88" y="1225"/>
                  </a:lnTo>
                  <a:lnTo>
                    <a:pt x="88"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9;p15"/>
            <p:cNvSpPr/>
            <p:nvPr/>
          </p:nvSpPr>
          <p:spPr>
            <a:xfrm>
              <a:off x="6091785" y="1770716"/>
              <a:ext cx="27245" cy="117245"/>
            </a:xfrm>
            <a:custGeom>
              <a:avLst/>
              <a:gdLst/>
              <a:ahLst/>
              <a:cxnLst/>
              <a:rect l="l" t="t" r="r" b="b"/>
              <a:pathLst>
                <a:path w="89" h="383" extrusionOk="0">
                  <a:moveTo>
                    <a:pt x="44" y="1"/>
                  </a:moveTo>
                  <a:cubicBezTo>
                    <a:pt x="20" y="1"/>
                    <a:pt x="0" y="20"/>
                    <a:pt x="0" y="45"/>
                  </a:cubicBezTo>
                  <a:lnTo>
                    <a:pt x="0" y="339"/>
                  </a:lnTo>
                  <a:cubicBezTo>
                    <a:pt x="0" y="363"/>
                    <a:pt x="20" y="383"/>
                    <a:pt x="44" y="383"/>
                  </a:cubicBezTo>
                  <a:lnTo>
                    <a:pt x="88" y="383"/>
                  </a:lnTo>
                  <a:lnTo>
                    <a:pt x="88"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4;p15"/>
            <p:cNvSpPr/>
            <p:nvPr/>
          </p:nvSpPr>
          <p:spPr>
            <a:xfrm>
              <a:off x="8091681" y="1217555"/>
              <a:ext cx="93061" cy="72245"/>
            </a:xfrm>
            <a:custGeom>
              <a:avLst/>
              <a:gdLst/>
              <a:ahLst/>
              <a:cxnLst/>
              <a:rect l="l" t="t" r="r" b="b"/>
              <a:pathLst>
                <a:path w="304" h="236" extrusionOk="0">
                  <a:moveTo>
                    <a:pt x="152" y="1"/>
                  </a:moveTo>
                  <a:cubicBezTo>
                    <a:pt x="93" y="1"/>
                    <a:pt x="39" y="25"/>
                    <a:pt x="0" y="59"/>
                  </a:cubicBezTo>
                  <a:lnTo>
                    <a:pt x="25" y="84"/>
                  </a:lnTo>
                  <a:cubicBezTo>
                    <a:pt x="54" y="50"/>
                    <a:pt x="103" y="30"/>
                    <a:pt x="152" y="30"/>
                  </a:cubicBezTo>
                  <a:cubicBezTo>
                    <a:pt x="201" y="30"/>
                    <a:pt x="245" y="50"/>
                    <a:pt x="279" y="84"/>
                  </a:cubicBezTo>
                  <a:lnTo>
                    <a:pt x="304" y="59"/>
                  </a:lnTo>
                  <a:cubicBezTo>
                    <a:pt x="265" y="25"/>
                    <a:pt x="211" y="1"/>
                    <a:pt x="152" y="1"/>
                  </a:cubicBezTo>
                  <a:close/>
                  <a:moveTo>
                    <a:pt x="152" y="59"/>
                  </a:moveTo>
                  <a:cubicBezTo>
                    <a:pt x="108" y="59"/>
                    <a:pt x="74" y="79"/>
                    <a:pt x="44" y="104"/>
                  </a:cubicBezTo>
                  <a:lnTo>
                    <a:pt x="69" y="128"/>
                  </a:lnTo>
                  <a:cubicBezTo>
                    <a:pt x="88" y="104"/>
                    <a:pt x="118" y="94"/>
                    <a:pt x="152" y="94"/>
                  </a:cubicBezTo>
                  <a:cubicBezTo>
                    <a:pt x="186" y="94"/>
                    <a:pt x="216" y="104"/>
                    <a:pt x="235" y="128"/>
                  </a:cubicBezTo>
                  <a:lnTo>
                    <a:pt x="260" y="104"/>
                  </a:lnTo>
                  <a:cubicBezTo>
                    <a:pt x="230" y="79"/>
                    <a:pt x="191" y="59"/>
                    <a:pt x="152" y="59"/>
                  </a:cubicBezTo>
                  <a:close/>
                  <a:moveTo>
                    <a:pt x="152" y="128"/>
                  </a:moveTo>
                  <a:cubicBezTo>
                    <a:pt x="128" y="128"/>
                    <a:pt x="108" y="138"/>
                    <a:pt x="93" y="152"/>
                  </a:cubicBezTo>
                  <a:lnTo>
                    <a:pt x="118" y="177"/>
                  </a:lnTo>
                  <a:cubicBezTo>
                    <a:pt x="123" y="167"/>
                    <a:pt x="137" y="162"/>
                    <a:pt x="152" y="162"/>
                  </a:cubicBezTo>
                  <a:cubicBezTo>
                    <a:pt x="167" y="162"/>
                    <a:pt x="177" y="167"/>
                    <a:pt x="186" y="177"/>
                  </a:cubicBezTo>
                  <a:lnTo>
                    <a:pt x="211" y="152"/>
                  </a:lnTo>
                  <a:cubicBezTo>
                    <a:pt x="196" y="138"/>
                    <a:pt x="172" y="128"/>
                    <a:pt x="152" y="128"/>
                  </a:cubicBezTo>
                  <a:close/>
                  <a:moveTo>
                    <a:pt x="152" y="187"/>
                  </a:moveTo>
                  <a:cubicBezTo>
                    <a:pt x="137" y="187"/>
                    <a:pt x="128" y="197"/>
                    <a:pt x="128" y="211"/>
                  </a:cubicBezTo>
                  <a:cubicBezTo>
                    <a:pt x="128" y="226"/>
                    <a:pt x="137" y="236"/>
                    <a:pt x="152" y="236"/>
                  </a:cubicBezTo>
                  <a:cubicBezTo>
                    <a:pt x="167" y="236"/>
                    <a:pt x="177" y="226"/>
                    <a:pt x="177" y="211"/>
                  </a:cubicBezTo>
                  <a:cubicBezTo>
                    <a:pt x="177" y="197"/>
                    <a:pt x="167" y="187"/>
                    <a:pt x="152" y="18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5;p15"/>
            <p:cNvSpPr/>
            <p:nvPr/>
          </p:nvSpPr>
          <p:spPr>
            <a:xfrm>
              <a:off x="7988212" y="1227964"/>
              <a:ext cx="81122" cy="60306"/>
            </a:xfrm>
            <a:custGeom>
              <a:avLst/>
              <a:gdLst/>
              <a:ahLst/>
              <a:cxnLst/>
              <a:rect l="l" t="t" r="r" b="b"/>
              <a:pathLst>
                <a:path w="265" h="197" extrusionOk="0">
                  <a:moveTo>
                    <a:pt x="0" y="143"/>
                  </a:moveTo>
                  <a:lnTo>
                    <a:pt x="0" y="192"/>
                  </a:lnTo>
                  <a:lnTo>
                    <a:pt x="30" y="192"/>
                  </a:lnTo>
                  <a:lnTo>
                    <a:pt x="30" y="143"/>
                  </a:lnTo>
                  <a:close/>
                  <a:moveTo>
                    <a:pt x="59" y="109"/>
                  </a:moveTo>
                  <a:lnTo>
                    <a:pt x="59" y="192"/>
                  </a:lnTo>
                  <a:lnTo>
                    <a:pt x="88" y="192"/>
                  </a:lnTo>
                  <a:lnTo>
                    <a:pt x="88" y="109"/>
                  </a:lnTo>
                  <a:close/>
                  <a:moveTo>
                    <a:pt x="118" y="70"/>
                  </a:moveTo>
                  <a:lnTo>
                    <a:pt x="118" y="192"/>
                  </a:lnTo>
                  <a:lnTo>
                    <a:pt x="147" y="192"/>
                  </a:lnTo>
                  <a:lnTo>
                    <a:pt x="147" y="70"/>
                  </a:lnTo>
                  <a:close/>
                  <a:moveTo>
                    <a:pt x="177" y="35"/>
                  </a:moveTo>
                  <a:lnTo>
                    <a:pt x="177" y="192"/>
                  </a:lnTo>
                  <a:lnTo>
                    <a:pt x="206" y="192"/>
                  </a:lnTo>
                  <a:lnTo>
                    <a:pt x="206" y="35"/>
                  </a:lnTo>
                  <a:close/>
                  <a:moveTo>
                    <a:pt x="235" y="1"/>
                  </a:moveTo>
                  <a:lnTo>
                    <a:pt x="235" y="197"/>
                  </a:lnTo>
                  <a:lnTo>
                    <a:pt x="265" y="197"/>
                  </a:lnTo>
                  <a:lnTo>
                    <a:pt x="2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6;p15"/>
            <p:cNvSpPr/>
            <p:nvPr/>
          </p:nvSpPr>
          <p:spPr>
            <a:xfrm>
              <a:off x="8208620" y="1229494"/>
              <a:ext cx="121531" cy="58776"/>
            </a:xfrm>
            <a:custGeom>
              <a:avLst/>
              <a:gdLst/>
              <a:ahLst/>
              <a:cxnLst/>
              <a:rect l="l" t="t" r="r" b="b"/>
              <a:pathLst>
                <a:path w="397" h="192" extrusionOk="0">
                  <a:moveTo>
                    <a:pt x="44" y="20"/>
                  </a:moveTo>
                  <a:cubicBezTo>
                    <a:pt x="30" y="20"/>
                    <a:pt x="20" y="35"/>
                    <a:pt x="20" y="50"/>
                  </a:cubicBezTo>
                  <a:lnTo>
                    <a:pt x="20" y="148"/>
                  </a:lnTo>
                  <a:cubicBezTo>
                    <a:pt x="20" y="162"/>
                    <a:pt x="30" y="172"/>
                    <a:pt x="44" y="172"/>
                  </a:cubicBezTo>
                  <a:lnTo>
                    <a:pt x="274" y="172"/>
                  </a:lnTo>
                  <a:lnTo>
                    <a:pt x="274" y="20"/>
                  </a:lnTo>
                  <a:close/>
                  <a:moveTo>
                    <a:pt x="338" y="11"/>
                  </a:moveTo>
                  <a:cubicBezTo>
                    <a:pt x="358" y="11"/>
                    <a:pt x="372" y="25"/>
                    <a:pt x="372" y="45"/>
                  </a:cubicBezTo>
                  <a:lnTo>
                    <a:pt x="372" y="153"/>
                  </a:lnTo>
                  <a:cubicBezTo>
                    <a:pt x="372" y="172"/>
                    <a:pt x="358" y="187"/>
                    <a:pt x="338" y="187"/>
                  </a:cubicBezTo>
                  <a:lnTo>
                    <a:pt x="39" y="187"/>
                  </a:lnTo>
                  <a:cubicBezTo>
                    <a:pt x="25" y="187"/>
                    <a:pt x="5" y="172"/>
                    <a:pt x="5" y="153"/>
                  </a:cubicBezTo>
                  <a:lnTo>
                    <a:pt x="5" y="45"/>
                  </a:lnTo>
                  <a:cubicBezTo>
                    <a:pt x="5" y="25"/>
                    <a:pt x="25" y="11"/>
                    <a:pt x="39" y="11"/>
                  </a:cubicBezTo>
                  <a:close/>
                  <a:moveTo>
                    <a:pt x="39" y="1"/>
                  </a:moveTo>
                  <a:cubicBezTo>
                    <a:pt x="20" y="1"/>
                    <a:pt x="0" y="20"/>
                    <a:pt x="0" y="45"/>
                  </a:cubicBezTo>
                  <a:lnTo>
                    <a:pt x="0" y="153"/>
                  </a:lnTo>
                  <a:cubicBezTo>
                    <a:pt x="0" y="172"/>
                    <a:pt x="20" y="192"/>
                    <a:pt x="39" y="192"/>
                  </a:cubicBezTo>
                  <a:lnTo>
                    <a:pt x="338" y="192"/>
                  </a:lnTo>
                  <a:cubicBezTo>
                    <a:pt x="363" y="192"/>
                    <a:pt x="377" y="172"/>
                    <a:pt x="377" y="153"/>
                  </a:cubicBezTo>
                  <a:lnTo>
                    <a:pt x="377" y="123"/>
                  </a:lnTo>
                  <a:lnTo>
                    <a:pt x="397" y="123"/>
                  </a:lnTo>
                  <a:lnTo>
                    <a:pt x="397" y="74"/>
                  </a:lnTo>
                  <a:lnTo>
                    <a:pt x="377" y="74"/>
                  </a:lnTo>
                  <a:lnTo>
                    <a:pt x="377" y="45"/>
                  </a:lnTo>
                  <a:cubicBezTo>
                    <a:pt x="377" y="20"/>
                    <a:pt x="363" y="1"/>
                    <a:pt x="3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7;p15"/>
            <p:cNvSpPr/>
            <p:nvPr/>
          </p:nvSpPr>
          <p:spPr>
            <a:xfrm>
              <a:off x="8461783" y="1509901"/>
              <a:ext cx="71020" cy="34898"/>
            </a:xfrm>
            <a:custGeom>
              <a:avLst/>
              <a:gdLst/>
              <a:ahLst/>
              <a:cxnLst/>
              <a:rect l="l" t="t" r="r" b="b"/>
              <a:pathLst>
                <a:path w="232" h="114" extrusionOk="0">
                  <a:moveTo>
                    <a:pt x="1" y="1"/>
                  </a:moveTo>
                  <a:lnTo>
                    <a:pt x="1" y="113"/>
                  </a:lnTo>
                  <a:lnTo>
                    <a:pt x="231" y="113"/>
                  </a:lnTo>
                  <a:lnTo>
                    <a:pt x="231"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8;p15"/>
            <p:cNvSpPr/>
            <p:nvPr/>
          </p:nvSpPr>
          <p:spPr>
            <a:xfrm>
              <a:off x="6118723" y="1509901"/>
              <a:ext cx="69184" cy="34898"/>
            </a:xfrm>
            <a:custGeom>
              <a:avLst/>
              <a:gdLst/>
              <a:ahLst/>
              <a:cxnLst/>
              <a:rect l="l" t="t" r="r" b="b"/>
              <a:pathLst>
                <a:path w="226" h="114" extrusionOk="0">
                  <a:moveTo>
                    <a:pt x="0" y="1"/>
                  </a:moveTo>
                  <a:lnTo>
                    <a:pt x="0" y="113"/>
                  </a:lnTo>
                  <a:lnTo>
                    <a:pt x="226" y="113"/>
                  </a:lnTo>
                  <a:lnTo>
                    <a:pt x="226"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9;p15"/>
            <p:cNvSpPr/>
            <p:nvPr/>
          </p:nvSpPr>
          <p:spPr>
            <a:xfrm>
              <a:off x="8461783" y="5598144"/>
              <a:ext cx="71020" cy="36429"/>
            </a:xfrm>
            <a:custGeom>
              <a:avLst/>
              <a:gdLst/>
              <a:ahLst/>
              <a:cxnLst/>
              <a:rect l="l" t="t" r="r" b="b"/>
              <a:pathLst>
                <a:path w="232" h="119" extrusionOk="0">
                  <a:moveTo>
                    <a:pt x="1" y="1"/>
                  </a:moveTo>
                  <a:lnTo>
                    <a:pt x="1" y="118"/>
                  </a:lnTo>
                  <a:lnTo>
                    <a:pt x="231" y="118"/>
                  </a:lnTo>
                  <a:lnTo>
                    <a:pt x="231"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0;p15"/>
            <p:cNvSpPr/>
            <p:nvPr/>
          </p:nvSpPr>
          <p:spPr>
            <a:xfrm>
              <a:off x="6118723" y="5598144"/>
              <a:ext cx="69184" cy="36429"/>
            </a:xfrm>
            <a:custGeom>
              <a:avLst/>
              <a:gdLst/>
              <a:ahLst/>
              <a:cxnLst/>
              <a:rect l="l" t="t" r="r" b="b"/>
              <a:pathLst>
                <a:path w="226" h="119" extrusionOk="0">
                  <a:moveTo>
                    <a:pt x="0" y="1"/>
                  </a:moveTo>
                  <a:lnTo>
                    <a:pt x="0" y="118"/>
                  </a:lnTo>
                  <a:lnTo>
                    <a:pt x="226" y="118"/>
                  </a:lnTo>
                  <a:lnTo>
                    <a:pt x="226"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1;p15"/>
            <p:cNvSpPr/>
            <p:nvPr/>
          </p:nvSpPr>
          <p:spPr>
            <a:xfrm>
              <a:off x="6187907" y="1135209"/>
              <a:ext cx="1568252" cy="2728776"/>
            </a:xfrm>
            <a:custGeom>
              <a:avLst/>
              <a:gdLst/>
              <a:ahLst/>
              <a:cxnLst/>
              <a:rect l="l" t="t" r="r" b="b"/>
              <a:pathLst>
                <a:path w="4849" h="8914" extrusionOk="0">
                  <a:moveTo>
                    <a:pt x="1524" y="177"/>
                  </a:moveTo>
                  <a:lnTo>
                    <a:pt x="1524" y="0"/>
                  </a:lnTo>
                  <a:lnTo>
                    <a:pt x="696" y="0"/>
                  </a:lnTo>
                  <a:cubicBezTo>
                    <a:pt x="505" y="0"/>
                    <a:pt x="329" y="79"/>
                    <a:pt x="206" y="206"/>
                  </a:cubicBezTo>
                  <a:cubicBezTo>
                    <a:pt x="79" y="333"/>
                    <a:pt x="1" y="505"/>
                    <a:pt x="1" y="701"/>
                  </a:cubicBezTo>
                  <a:lnTo>
                    <a:pt x="1" y="8914"/>
                  </a:lnTo>
                  <a:lnTo>
                    <a:pt x="4849" y="667"/>
                  </a:lnTo>
                  <a:lnTo>
                    <a:pt x="2018" y="667"/>
                  </a:lnTo>
                  <a:cubicBezTo>
                    <a:pt x="1744" y="667"/>
                    <a:pt x="1524" y="446"/>
                    <a:pt x="1524" y="177"/>
                  </a:cubicBezTo>
                  <a:close/>
                </a:path>
              </a:pathLst>
            </a:custGeom>
            <a:solidFill>
              <a:srgbClr val="FFFFFF">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TextBox 44"/>
          <p:cNvSpPr txBox="1"/>
          <p:nvPr/>
        </p:nvSpPr>
        <p:spPr>
          <a:xfrm>
            <a:off x="530132" y="869722"/>
            <a:ext cx="1959068" cy="646331"/>
          </a:xfrm>
          <a:prstGeom prst="rect">
            <a:avLst/>
          </a:prstGeom>
          <a:solidFill>
            <a:schemeClr val="accent5">
              <a:lumMod val="95000"/>
            </a:schemeClr>
          </a:solidFill>
        </p:spPr>
        <p:txBody>
          <a:bodyPr wrap="square" rtlCol="0">
            <a:spAutoFit/>
          </a:bodyPr>
          <a:lstStyle/>
          <a:p>
            <a:pPr algn="ctr"/>
            <a:r>
              <a:rPr lang="ro-RO" sz="1800" dirty="0" smtClean="0">
                <a:latin typeface="Candara" pitchFamily="34" charset="0"/>
              </a:rPr>
              <a:t>Pagină adaugă citat</a:t>
            </a:r>
            <a:endParaRPr lang="ro-RO" sz="1800" dirty="0">
              <a:latin typeface="Candara" pitchFamily="34" charset="0"/>
            </a:endParaRPr>
          </a:p>
        </p:txBody>
      </p:sp>
      <p:sp>
        <p:nvSpPr>
          <p:cNvPr id="46" name="TextBox 45"/>
          <p:cNvSpPr txBox="1"/>
          <p:nvPr/>
        </p:nvSpPr>
        <p:spPr>
          <a:xfrm>
            <a:off x="6372860" y="2413165"/>
            <a:ext cx="2468880" cy="369332"/>
          </a:xfrm>
          <a:prstGeom prst="rect">
            <a:avLst/>
          </a:prstGeom>
          <a:solidFill>
            <a:schemeClr val="accent5">
              <a:lumMod val="95000"/>
            </a:schemeClr>
          </a:solidFill>
        </p:spPr>
        <p:txBody>
          <a:bodyPr wrap="square" rtlCol="0">
            <a:spAutoFit/>
          </a:bodyPr>
          <a:lstStyle/>
          <a:p>
            <a:pPr algn="ctr"/>
            <a:r>
              <a:rPr lang="ro-RO" sz="1800" dirty="0" smtClean="0">
                <a:latin typeface="Candara" pitchFamily="34" charset="0"/>
              </a:rPr>
              <a:t>Pagină acasă utilizator</a:t>
            </a:r>
            <a:endParaRPr lang="ro-RO" sz="1800" dirty="0">
              <a:latin typeface="Candara" pitchFamily="34" charset="0"/>
            </a:endParaRPr>
          </a:p>
        </p:txBody>
      </p:sp>
      <p:pic>
        <p:nvPicPr>
          <p:cNvPr id="7" name="adaugare citate.mp4">
            <a:hlinkClick r:id="" action="ppaction://media"/>
          </p:cNvPr>
          <p:cNvPicPr>
            <a:picLocks noChangeAspect="1"/>
          </p:cNvPicPr>
          <p:nvPr>
            <a:videoFile r:link="rId1"/>
            <p:extLst>
              <p:ext uri="{DAA4B4D4-6D71-4841-9C94-3DE7FCFB9230}">
                <p14:media xmlns:p14="http://schemas.microsoft.com/office/powerpoint/2010/main" r:embed="rId2">
                  <p14:trim end="69832.834"/>
                </p14:media>
              </p:ext>
            </p:extLst>
          </p:nvPr>
        </p:nvPicPr>
        <p:blipFill>
          <a:blip r:embed="rId5"/>
          <a:stretch>
            <a:fillRect/>
          </a:stretch>
        </p:blipFill>
        <p:spPr>
          <a:xfrm>
            <a:off x="3256996" y="257082"/>
            <a:ext cx="2431451" cy="4681499"/>
          </a:xfrm>
          <a:prstGeom prst="roundRect">
            <a:avLst>
              <a:gd name="adj" fmla="val 9951"/>
            </a:avLst>
          </a:prstGeom>
        </p:spPr>
      </p:pic>
    </p:spTree>
    <p:extLst>
      <p:ext uri="{BB962C8B-B14F-4D97-AF65-F5344CB8AC3E}">
        <p14:creationId xmlns:p14="http://schemas.microsoft.com/office/powerpoint/2010/main" val="417020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93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6"/>
          <p:cNvSpPr txBox="1">
            <a:spLocks noGrp="1"/>
          </p:cNvSpPr>
          <p:nvPr>
            <p:ph type="title"/>
          </p:nvPr>
        </p:nvSpPr>
        <p:spPr>
          <a:xfrm>
            <a:off x="403200" y="386080"/>
            <a:ext cx="8337600" cy="782320"/>
          </a:xfrm>
          <a:prstGeom prst="rect">
            <a:avLst/>
          </a:prstGeom>
          <a:solidFill>
            <a:schemeClr val="tx2"/>
          </a:solidFill>
        </p:spPr>
        <p:txBody>
          <a:bodyPr spcFirstLastPara="1" wrap="square" lIns="91425" tIns="91425" rIns="91425" bIns="91425" anchor="ctr" anchorCtr="0">
            <a:noAutofit/>
          </a:bodyPr>
          <a:lstStyle/>
          <a:p>
            <a:pPr marL="0" lvl="0" indent="0" algn="ctr" rtl="0">
              <a:spcBef>
                <a:spcPts val="0"/>
              </a:spcBef>
              <a:spcAft>
                <a:spcPts val="0"/>
              </a:spcAft>
              <a:buNone/>
            </a:pPr>
            <a:r>
              <a:rPr lang="ro-RO" dirty="0" smtClean="0">
                <a:latin typeface="Candara" pitchFamily="34" charset="0"/>
              </a:rPr>
              <a:t>Tehnologii utilizate</a:t>
            </a:r>
            <a:endParaRPr dirty="0">
              <a:latin typeface="Candara" pitchFamily="34" charset="0"/>
            </a:endParaRPr>
          </a:p>
        </p:txBody>
      </p:sp>
      <p:pic>
        <p:nvPicPr>
          <p:cNvPr id="249" name="Google Shape;249;p36"/>
          <p:cNvPicPr preferRelativeResize="0"/>
          <p:nvPr/>
        </p:nvPicPr>
        <p:blipFill rotWithShape="1">
          <a:blip r:embed="rId3">
            <a:alphaModFix/>
          </a:blip>
          <a:srcRect t="37867" b="37869"/>
          <a:stretch/>
        </p:blipFill>
        <p:spPr>
          <a:xfrm>
            <a:off x="0" y="3664425"/>
            <a:ext cx="9144000" cy="1479076"/>
          </a:xfrm>
          <a:prstGeom prst="rect">
            <a:avLst/>
          </a:prstGeom>
          <a:noFill/>
          <a:ln>
            <a:noFill/>
          </a:ln>
        </p:spPr>
      </p:pic>
      <p:sp>
        <p:nvSpPr>
          <p:cNvPr id="250" name="Google Shape;250;p36"/>
          <p:cNvSpPr/>
          <p:nvPr/>
        </p:nvSpPr>
        <p:spPr>
          <a:xfrm>
            <a:off x="403200" y="2743200"/>
            <a:ext cx="8337600" cy="197104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6"/>
          <p:cNvSpPr txBox="1">
            <a:spLocks noGrp="1"/>
          </p:cNvSpPr>
          <p:nvPr>
            <p:ph type="subTitle" idx="4294967295"/>
          </p:nvPr>
        </p:nvSpPr>
        <p:spPr>
          <a:xfrm>
            <a:off x="403200" y="2834639"/>
            <a:ext cx="2312980" cy="1577901"/>
          </a:xfrm>
          <a:prstGeom prst="rect">
            <a:avLst/>
          </a:prstGeom>
          <a:solidFill>
            <a:schemeClr val="accent6"/>
          </a:solidFill>
        </p:spPr>
        <p:txBody>
          <a:bodyPr spcFirstLastPara="1" wrap="square" lIns="91425" tIns="91425" rIns="91425" bIns="91425" anchor="t" anchorCtr="0">
            <a:noAutofit/>
          </a:bodyPr>
          <a:lstStyle/>
          <a:p>
            <a:pPr marL="342900" indent="-342900" algn="ctr">
              <a:spcAft>
                <a:spcPts val="1600"/>
              </a:spcAft>
              <a:buClr>
                <a:schemeClr val="tx2"/>
              </a:buClr>
            </a:pPr>
            <a:r>
              <a:rPr lang="ro-RO" dirty="0">
                <a:latin typeface="Candara Light" pitchFamily="34" charset="0"/>
              </a:rPr>
              <a:t>S</a:t>
            </a:r>
            <a:r>
              <a:rPr lang="ro-RO" dirty="0" smtClean="0">
                <a:latin typeface="Candara Light" pitchFamily="34" charset="0"/>
              </a:rPr>
              <a:t>et complet de instrumente, emulator android</a:t>
            </a:r>
          </a:p>
          <a:p>
            <a:pPr marL="342900" indent="-342900" algn="ctr">
              <a:spcAft>
                <a:spcPts val="1600"/>
              </a:spcAft>
              <a:buClr>
                <a:schemeClr val="tx2"/>
              </a:buClr>
            </a:pPr>
            <a:r>
              <a:rPr lang="ro-RO" dirty="0" smtClean="0">
                <a:latin typeface="Candara Light" pitchFamily="34" charset="0"/>
              </a:rPr>
              <a:t>Sintaxă concisă și flexibilitate</a:t>
            </a:r>
            <a:endParaRPr dirty="0">
              <a:latin typeface="Candara Light" pitchFamily="34" charset="0"/>
            </a:endParaRPr>
          </a:p>
        </p:txBody>
      </p:sp>
      <p:sp>
        <p:nvSpPr>
          <p:cNvPr id="253" name="Google Shape;253;p36"/>
          <p:cNvSpPr txBox="1">
            <a:spLocks noGrp="1"/>
          </p:cNvSpPr>
          <p:nvPr>
            <p:ph type="subTitle" idx="4294967295"/>
          </p:nvPr>
        </p:nvSpPr>
        <p:spPr>
          <a:xfrm>
            <a:off x="2590800" y="2834639"/>
            <a:ext cx="1992120" cy="1577901"/>
          </a:xfrm>
          <a:prstGeom prst="rect">
            <a:avLst/>
          </a:prstGeom>
          <a:solidFill>
            <a:schemeClr val="accent6"/>
          </a:solidFill>
        </p:spPr>
        <p:txBody>
          <a:bodyPr spcFirstLastPara="1" wrap="square" lIns="91425" tIns="91425" rIns="91425" bIns="91425" anchor="t" anchorCtr="0">
            <a:noAutofit/>
          </a:bodyPr>
          <a:lstStyle/>
          <a:p>
            <a:pPr marL="285750" indent="-285750" algn="ctr">
              <a:spcAft>
                <a:spcPts val="1600"/>
              </a:spcAft>
              <a:buClr>
                <a:schemeClr val="tx2"/>
              </a:buClr>
            </a:pPr>
            <a:r>
              <a:rPr lang="ro-RO" dirty="0">
                <a:latin typeface="Candara Light" pitchFamily="34" charset="0"/>
              </a:rPr>
              <a:t>S</a:t>
            </a:r>
            <a:r>
              <a:rPr lang="ro-RO" dirty="0" smtClean="0">
                <a:latin typeface="Candara Light" pitchFamily="34" charset="0"/>
              </a:rPr>
              <a:t>incronizare în timp real, structură flexibilă</a:t>
            </a:r>
          </a:p>
          <a:p>
            <a:pPr marL="285750" indent="-285750" algn="ctr">
              <a:spcAft>
                <a:spcPts val="1600"/>
              </a:spcAft>
              <a:buClr>
                <a:schemeClr val="tx2"/>
              </a:buClr>
            </a:pPr>
            <a:r>
              <a:rPr lang="ro-RO" dirty="0">
                <a:latin typeface="Candara Light" pitchFamily="34" charset="0"/>
              </a:rPr>
              <a:t>G</a:t>
            </a:r>
            <a:r>
              <a:rPr lang="ro-RO" dirty="0" smtClean="0">
                <a:latin typeface="Candara Light" pitchFamily="34" charset="0"/>
              </a:rPr>
              <a:t>estionarea parolelor</a:t>
            </a:r>
            <a:endParaRPr dirty="0">
              <a:latin typeface="Candara Light" pitchFamily="34" charset="0"/>
            </a:endParaRPr>
          </a:p>
        </p:txBody>
      </p:sp>
      <p:sp>
        <p:nvSpPr>
          <p:cNvPr id="278" name="Google Shape;278;p36"/>
          <p:cNvSpPr txBox="1"/>
          <p:nvPr/>
        </p:nvSpPr>
        <p:spPr>
          <a:xfrm>
            <a:off x="775999" y="1391920"/>
            <a:ext cx="1693500" cy="1148080"/>
          </a:xfrm>
          <a:prstGeom prst="rect">
            <a:avLst/>
          </a:prstGeom>
          <a:solidFill>
            <a:schemeClr val="bg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ro-RO" sz="1800" dirty="0" smtClean="0">
                <a:solidFill>
                  <a:schemeClr val="accent6"/>
                </a:solidFill>
                <a:latin typeface="Candara" pitchFamily="34" charset="0"/>
                <a:ea typeface="DM Serif Display"/>
                <a:cs typeface="DM Serif Display"/>
                <a:sym typeface="DM Serif Display"/>
              </a:rPr>
              <a:t>Android Studio și Kotlin</a:t>
            </a:r>
            <a:endParaRPr sz="1800" dirty="0">
              <a:solidFill>
                <a:schemeClr val="accent6"/>
              </a:solidFill>
              <a:latin typeface="Candara" pitchFamily="34" charset="0"/>
              <a:ea typeface="DM Serif Display"/>
              <a:cs typeface="DM Serif Display"/>
              <a:sym typeface="DM Serif Display"/>
            </a:endParaRPr>
          </a:p>
        </p:txBody>
      </p:sp>
      <p:sp>
        <p:nvSpPr>
          <p:cNvPr id="279" name="Google Shape;279;p36"/>
          <p:cNvSpPr txBox="1"/>
          <p:nvPr/>
        </p:nvSpPr>
        <p:spPr>
          <a:xfrm>
            <a:off x="2867580" y="1391920"/>
            <a:ext cx="1693500" cy="1148080"/>
          </a:xfrm>
          <a:prstGeom prst="rect">
            <a:avLst/>
          </a:prstGeom>
          <a:solidFill>
            <a:schemeClr val="bg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ro-RO" sz="1800" dirty="0" smtClean="0">
                <a:solidFill>
                  <a:schemeClr val="accent6"/>
                </a:solidFill>
                <a:latin typeface="Candara" pitchFamily="34" charset="0"/>
                <a:ea typeface="DM Serif Display"/>
                <a:cs typeface="DM Serif Display"/>
                <a:sym typeface="DM Serif Display"/>
              </a:rPr>
              <a:t>Firebase și BCrypt</a:t>
            </a:r>
            <a:endParaRPr sz="1800" dirty="0">
              <a:solidFill>
                <a:schemeClr val="accent6"/>
              </a:solidFill>
              <a:latin typeface="Candara" pitchFamily="34" charset="0"/>
              <a:ea typeface="DM Serif Display"/>
              <a:cs typeface="DM Serif Display"/>
              <a:sym typeface="DM Serif Display"/>
            </a:endParaRPr>
          </a:p>
        </p:txBody>
      </p:sp>
      <p:sp>
        <p:nvSpPr>
          <p:cNvPr id="280" name="Google Shape;280;p36"/>
          <p:cNvSpPr txBox="1"/>
          <p:nvPr/>
        </p:nvSpPr>
        <p:spPr>
          <a:xfrm>
            <a:off x="4870820" y="1391920"/>
            <a:ext cx="1693500" cy="1148080"/>
          </a:xfrm>
          <a:prstGeom prst="rect">
            <a:avLst/>
          </a:prstGeom>
          <a:solidFill>
            <a:schemeClr val="bg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ro-RO" sz="1800" dirty="0" smtClean="0">
                <a:solidFill>
                  <a:schemeClr val="accent6"/>
                </a:solidFill>
                <a:latin typeface="Candara" pitchFamily="34" charset="0"/>
                <a:ea typeface="DM Serif Display"/>
                <a:cs typeface="DM Serif Display"/>
                <a:sym typeface="DM Serif Display"/>
              </a:rPr>
              <a:t>Google ML Kit și Text recognition API</a:t>
            </a:r>
            <a:endParaRPr sz="1800" dirty="0">
              <a:solidFill>
                <a:schemeClr val="accent6"/>
              </a:solidFill>
              <a:latin typeface="Candara" pitchFamily="34" charset="0"/>
              <a:ea typeface="DM Serif Display"/>
              <a:cs typeface="DM Serif Display"/>
              <a:sym typeface="DM Serif Display"/>
            </a:endParaRPr>
          </a:p>
        </p:txBody>
      </p:sp>
      <p:sp>
        <p:nvSpPr>
          <p:cNvPr id="281" name="Google Shape;281;p36"/>
          <p:cNvSpPr txBox="1"/>
          <p:nvPr/>
        </p:nvSpPr>
        <p:spPr>
          <a:xfrm>
            <a:off x="6874060" y="1391920"/>
            <a:ext cx="1693500" cy="1148080"/>
          </a:xfrm>
          <a:prstGeom prst="rect">
            <a:avLst/>
          </a:prstGeom>
          <a:solidFill>
            <a:schemeClr val="bg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ro-RO" sz="1800" dirty="0" smtClean="0">
                <a:solidFill>
                  <a:schemeClr val="accent6"/>
                </a:solidFill>
                <a:latin typeface="Candara" pitchFamily="34" charset="0"/>
                <a:ea typeface="DM Serif Display"/>
                <a:cs typeface="DM Serif Display"/>
                <a:sym typeface="DM Serif Display"/>
              </a:rPr>
              <a:t>Android Image Cropper</a:t>
            </a:r>
            <a:endParaRPr sz="1800" dirty="0">
              <a:solidFill>
                <a:schemeClr val="accent6"/>
              </a:solidFill>
              <a:latin typeface="Candara" pitchFamily="34" charset="0"/>
              <a:ea typeface="DM Serif Display"/>
              <a:cs typeface="DM Serif Display"/>
              <a:sym typeface="DM Serif Display"/>
            </a:endParaRPr>
          </a:p>
        </p:txBody>
      </p:sp>
      <p:sp>
        <p:nvSpPr>
          <p:cNvPr id="36" name="Google Shape;252;p36"/>
          <p:cNvSpPr txBox="1">
            <a:spLocks/>
          </p:cNvSpPr>
          <p:nvPr/>
        </p:nvSpPr>
        <p:spPr>
          <a:xfrm>
            <a:off x="4561080" y="2805936"/>
            <a:ext cx="2312980" cy="1577901"/>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1pPr>
            <a:lvl2pPr marL="914400" marR="0" lvl="1" indent="-317500" algn="l" rtl="0">
              <a:lnSpc>
                <a:spcPct val="100000"/>
              </a:lnSpc>
              <a:spcBef>
                <a:spcPts val="16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2pPr>
            <a:lvl3pPr marL="1371600" marR="0" lvl="2" indent="-317500" algn="l" rtl="0">
              <a:lnSpc>
                <a:spcPct val="100000"/>
              </a:lnSpc>
              <a:spcBef>
                <a:spcPts val="16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3pPr>
            <a:lvl4pPr marL="1828800" marR="0" lvl="3" indent="-317500" algn="l" rtl="0">
              <a:lnSpc>
                <a:spcPct val="100000"/>
              </a:lnSpc>
              <a:spcBef>
                <a:spcPts val="16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4pPr>
            <a:lvl5pPr marL="2286000" marR="0" lvl="4" indent="-317500" algn="l" rtl="0">
              <a:lnSpc>
                <a:spcPct val="100000"/>
              </a:lnSpc>
              <a:spcBef>
                <a:spcPts val="16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5pPr>
            <a:lvl6pPr marL="2743200" marR="0" lvl="5" indent="-317500" algn="l" rtl="0">
              <a:lnSpc>
                <a:spcPct val="100000"/>
              </a:lnSpc>
              <a:spcBef>
                <a:spcPts val="16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6pPr>
            <a:lvl7pPr marL="3200400" marR="0" lvl="6" indent="-317500" algn="l" rtl="0">
              <a:lnSpc>
                <a:spcPct val="100000"/>
              </a:lnSpc>
              <a:spcBef>
                <a:spcPts val="16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7pPr>
            <a:lvl8pPr marL="3657600" marR="0" lvl="7" indent="-317500" algn="l" rtl="0">
              <a:lnSpc>
                <a:spcPct val="100000"/>
              </a:lnSpc>
              <a:spcBef>
                <a:spcPts val="16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8pPr>
            <a:lvl9pPr marL="4114800" marR="0" lvl="8" indent="-317500" algn="l" rtl="0">
              <a:lnSpc>
                <a:spcPct val="100000"/>
              </a:lnSpc>
              <a:spcBef>
                <a:spcPts val="1600"/>
              </a:spcBef>
              <a:spcAft>
                <a:spcPts val="1600"/>
              </a:spcAft>
              <a:buClr>
                <a:schemeClr val="dk1"/>
              </a:buClr>
              <a:buSzPts val="1400"/>
              <a:buFont typeface="Barlow"/>
              <a:buChar char="■"/>
              <a:defRPr sz="1400" b="0" i="0" u="none" strike="noStrike" cap="none">
                <a:solidFill>
                  <a:schemeClr val="dk1"/>
                </a:solidFill>
                <a:latin typeface="Barlow"/>
                <a:ea typeface="Barlow"/>
                <a:cs typeface="Barlow"/>
                <a:sym typeface="Barlow"/>
              </a:defRPr>
            </a:lvl9pPr>
          </a:lstStyle>
          <a:p>
            <a:pPr marL="342900" indent="-342900" algn="ctr">
              <a:spcAft>
                <a:spcPts val="1600"/>
              </a:spcAft>
              <a:buClr>
                <a:schemeClr val="tx2"/>
              </a:buClr>
            </a:pPr>
            <a:r>
              <a:rPr lang="ro-RO" dirty="0" smtClean="0">
                <a:latin typeface="Candara Light" pitchFamily="34" charset="0"/>
              </a:rPr>
              <a:t>Recunoașterea textului dintr-o imagine</a:t>
            </a:r>
            <a:endParaRPr lang="vi-VN" dirty="0" smtClean="0">
              <a:latin typeface="Candara Light" pitchFamily="34" charset="0"/>
            </a:endParaRPr>
          </a:p>
          <a:p>
            <a:pPr marL="342900" indent="-342900" algn="ctr">
              <a:spcAft>
                <a:spcPts val="1600"/>
              </a:spcAft>
              <a:buClr>
                <a:schemeClr val="tx2"/>
              </a:buClr>
            </a:pPr>
            <a:r>
              <a:rPr lang="ro-RO" dirty="0" smtClean="0">
                <a:latin typeface="Candara Light" pitchFamily="34" charset="0"/>
              </a:rPr>
              <a:t>Integrare facilă, suport pentru multiple limbi și recunoașterea textului în timp real</a:t>
            </a:r>
            <a:endParaRPr lang="vi-VN" dirty="0">
              <a:latin typeface="Candara Light" pitchFamily="34" charset="0"/>
            </a:endParaRPr>
          </a:p>
        </p:txBody>
      </p:sp>
      <p:sp>
        <p:nvSpPr>
          <p:cNvPr id="37" name="Google Shape;253;p36"/>
          <p:cNvSpPr txBox="1">
            <a:spLocks/>
          </p:cNvSpPr>
          <p:nvPr/>
        </p:nvSpPr>
        <p:spPr>
          <a:xfrm>
            <a:off x="6735134" y="2805936"/>
            <a:ext cx="2005666" cy="1577901"/>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1pPr>
            <a:lvl2pPr marL="914400" marR="0" lvl="1" indent="-317500" algn="l" rtl="0">
              <a:lnSpc>
                <a:spcPct val="100000"/>
              </a:lnSpc>
              <a:spcBef>
                <a:spcPts val="16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2pPr>
            <a:lvl3pPr marL="1371600" marR="0" lvl="2" indent="-317500" algn="l" rtl="0">
              <a:lnSpc>
                <a:spcPct val="100000"/>
              </a:lnSpc>
              <a:spcBef>
                <a:spcPts val="16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3pPr>
            <a:lvl4pPr marL="1828800" marR="0" lvl="3" indent="-317500" algn="l" rtl="0">
              <a:lnSpc>
                <a:spcPct val="100000"/>
              </a:lnSpc>
              <a:spcBef>
                <a:spcPts val="16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4pPr>
            <a:lvl5pPr marL="2286000" marR="0" lvl="4" indent="-317500" algn="l" rtl="0">
              <a:lnSpc>
                <a:spcPct val="100000"/>
              </a:lnSpc>
              <a:spcBef>
                <a:spcPts val="16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5pPr>
            <a:lvl6pPr marL="2743200" marR="0" lvl="5" indent="-317500" algn="l" rtl="0">
              <a:lnSpc>
                <a:spcPct val="100000"/>
              </a:lnSpc>
              <a:spcBef>
                <a:spcPts val="16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6pPr>
            <a:lvl7pPr marL="3200400" marR="0" lvl="6" indent="-317500" algn="l" rtl="0">
              <a:lnSpc>
                <a:spcPct val="100000"/>
              </a:lnSpc>
              <a:spcBef>
                <a:spcPts val="16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7pPr>
            <a:lvl8pPr marL="3657600" marR="0" lvl="7" indent="-317500" algn="l" rtl="0">
              <a:lnSpc>
                <a:spcPct val="100000"/>
              </a:lnSpc>
              <a:spcBef>
                <a:spcPts val="16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8pPr>
            <a:lvl9pPr marL="4114800" marR="0" lvl="8" indent="-317500" algn="l" rtl="0">
              <a:lnSpc>
                <a:spcPct val="100000"/>
              </a:lnSpc>
              <a:spcBef>
                <a:spcPts val="1600"/>
              </a:spcBef>
              <a:spcAft>
                <a:spcPts val="1600"/>
              </a:spcAft>
              <a:buClr>
                <a:schemeClr val="dk1"/>
              </a:buClr>
              <a:buSzPts val="1400"/>
              <a:buFont typeface="Barlow"/>
              <a:buChar char="■"/>
              <a:defRPr sz="1400" b="0" i="0" u="none" strike="noStrike" cap="none">
                <a:solidFill>
                  <a:schemeClr val="dk1"/>
                </a:solidFill>
                <a:latin typeface="Barlow"/>
                <a:ea typeface="Barlow"/>
                <a:cs typeface="Barlow"/>
                <a:sym typeface="Barlow"/>
              </a:defRPr>
            </a:lvl9pPr>
          </a:lstStyle>
          <a:p>
            <a:pPr marL="285750" indent="-285750" algn="ctr">
              <a:spcAft>
                <a:spcPts val="1600"/>
              </a:spcAft>
              <a:buClr>
                <a:schemeClr val="tx2"/>
              </a:buClr>
            </a:pPr>
            <a:r>
              <a:rPr lang="ro-RO" dirty="0" smtClean="0">
                <a:latin typeface="Candara Light" pitchFamily="34" charset="0"/>
              </a:rPr>
              <a:t>Decuparea, rotirea și răsturnarea imaginii</a:t>
            </a:r>
            <a:endParaRPr lang="ro-RO" dirty="0">
              <a:latin typeface="Candara Light" pitchFamily="34" charset="0"/>
            </a:endParaRPr>
          </a:p>
          <a:p>
            <a:pPr marL="285750" indent="-285750" algn="ctr">
              <a:spcAft>
                <a:spcPts val="1600"/>
              </a:spcAft>
              <a:buClr>
                <a:schemeClr val="tx2"/>
              </a:buClr>
            </a:pPr>
            <a:r>
              <a:rPr lang="ro-RO" dirty="0" smtClean="0">
                <a:latin typeface="Candara Light" pitchFamily="34" charset="0"/>
              </a:rPr>
              <a:t>Usor de integrat, bine documentat</a:t>
            </a:r>
            <a:endParaRPr lang="vi-VN" dirty="0">
              <a:latin typeface="Candara Light" pitchFamily="34"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5" name="Google Shape;375;p41"/>
          <p:cNvSpPr/>
          <p:nvPr/>
        </p:nvSpPr>
        <p:spPr>
          <a:xfrm>
            <a:off x="254000" y="101600"/>
            <a:ext cx="2768600" cy="723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1"/>
          <p:cNvSpPr txBox="1">
            <a:spLocks noGrp="1"/>
          </p:cNvSpPr>
          <p:nvPr>
            <p:ph type="title"/>
          </p:nvPr>
        </p:nvSpPr>
        <p:spPr>
          <a:xfrm>
            <a:off x="254000" y="63500"/>
            <a:ext cx="2768600" cy="841800"/>
          </a:xfrm>
          <a:prstGeom prst="rect">
            <a:avLst/>
          </a:prstGeom>
        </p:spPr>
        <p:txBody>
          <a:bodyPr spcFirstLastPara="1" wrap="square" lIns="91425" tIns="91425" rIns="91425" bIns="91425" anchor="ctr" anchorCtr="0">
            <a:noAutofit/>
          </a:bodyPr>
          <a:lstStyle/>
          <a:p>
            <a:pPr lvl="0"/>
            <a:r>
              <a:rPr lang="ro-RO" sz="2400" dirty="0" smtClean="0">
                <a:latin typeface="Candara" pitchFamily="34" charset="0"/>
              </a:rPr>
              <a:t>Direcții </a:t>
            </a:r>
            <a:r>
              <a:rPr lang="ro-RO" sz="2400" dirty="0">
                <a:latin typeface="Candara" pitchFamily="34" charset="0"/>
              </a:rPr>
              <a:t>viitoare</a:t>
            </a:r>
            <a:endParaRPr sz="2400" dirty="0">
              <a:latin typeface="Candara" pitchFamily="34" charset="0"/>
            </a:endParaRPr>
          </a:p>
        </p:txBody>
      </p:sp>
      <p:pic>
        <p:nvPicPr>
          <p:cNvPr id="374" name="Google Shape;374;p41"/>
          <p:cNvPicPr preferRelativeResize="0"/>
          <p:nvPr/>
        </p:nvPicPr>
        <p:blipFill rotWithShape="1">
          <a:blip r:embed="rId3">
            <a:alphaModFix/>
          </a:blip>
          <a:srcRect l="49860" r="17312"/>
          <a:stretch/>
        </p:blipFill>
        <p:spPr>
          <a:xfrm>
            <a:off x="6142750" y="0"/>
            <a:ext cx="3001248" cy="5143500"/>
          </a:xfrm>
          <a:prstGeom prst="rect">
            <a:avLst/>
          </a:prstGeom>
          <a:noFill/>
          <a:ln>
            <a:noFill/>
          </a:ln>
        </p:spPr>
      </p:pic>
      <p:sp>
        <p:nvSpPr>
          <p:cNvPr id="2" name="Rectangle 1"/>
          <p:cNvSpPr/>
          <p:nvPr/>
        </p:nvSpPr>
        <p:spPr>
          <a:xfrm>
            <a:off x="5346700" y="0"/>
            <a:ext cx="796050"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373" name="Google Shape;373;p41"/>
          <p:cNvSpPr txBox="1">
            <a:spLocks noGrp="1"/>
          </p:cNvSpPr>
          <p:nvPr>
            <p:ph type="subTitle" idx="1"/>
          </p:nvPr>
        </p:nvSpPr>
        <p:spPr>
          <a:xfrm>
            <a:off x="140174" y="1023200"/>
            <a:ext cx="5604551" cy="2397900"/>
          </a:xfrm>
          <a:prstGeom prst="rect">
            <a:avLst/>
          </a:prstGeom>
        </p:spPr>
        <p:txBody>
          <a:bodyPr spcFirstLastPara="1" wrap="square" lIns="91425" tIns="91425" rIns="91425" bIns="91425" anchor="t" anchorCtr="0">
            <a:noAutofit/>
          </a:bodyPr>
          <a:lstStyle/>
          <a:p>
            <a:pPr indent="-457200">
              <a:buClr>
                <a:schemeClr val="bg2"/>
              </a:buClr>
            </a:pPr>
            <a:r>
              <a:rPr lang="it-IT" sz="2000" dirty="0" smtClean="0">
                <a:latin typeface="Candara" pitchFamily="34" charset="0"/>
              </a:rPr>
              <a:t>Coduri </a:t>
            </a:r>
            <a:r>
              <a:rPr lang="it-IT" sz="2000" dirty="0">
                <a:latin typeface="Candara" pitchFamily="34" charset="0"/>
              </a:rPr>
              <a:t>QR pentru identificarea </a:t>
            </a:r>
            <a:r>
              <a:rPr lang="it-IT" sz="2000" dirty="0" smtClean="0">
                <a:latin typeface="Candara" pitchFamily="34" charset="0"/>
              </a:rPr>
              <a:t>cărților</a:t>
            </a:r>
            <a:endParaRPr lang="ro-RO" sz="2000" dirty="0" smtClean="0">
              <a:latin typeface="Candara" pitchFamily="34" charset="0"/>
            </a:endParaRPr>
          </a:p>
          <a:p>
            <a:pPr marL="457200" lvl="1" indent="0" algn="r">
              <a:buClr>
                <a:schemeClr val="bg2"/>
              </a:buClr>
              <a:buNone/>
            </a:pPr>
            <a:r>
              <a:rPr lang="ro-RO" sz="2000" dirty="0" smtClean="0">
                <a:latin typeface="Candara Light" pitchFamily="34" charset="0"/>
              </a:rPr>
              <a:t>Facilitează accesul la carte</a:t>
            </a:r>
          </a:p>
          <a:p>
            <a:pPr indent="-457200">
              <a:buClr>
                <a:schemeClr val="bg2"/>
              </a:buClr>
            </a:pPr>
            <a:endParaRPr lang="ro-RO" sz="2000" dirty="0" smtClean="0">
              <a:latin typeface="Candara Light" pitchFamily="34" charset="0"/>
            </a:endParaRPr>
          </a:p>
          <a:p>
            <a:pPr indent="-457200">
              <a:buClr>
                <a:schemeClr val="bg2"/>
              </a:buClr>
            </a:pPr>
            <a:r>
              <a:rPr lang="vi-VN" sz="2000" dirty="0" smtClean="0">
                <a:latin typeface="Candara" pitchFamily="34" charset="0"/>
              </a:rPr>
              <a:t>Adăugare de</a:t>
            </a:r>
            <a:r>
              <a:rPr lang="ro-RO" sz="2000" dirty="0" smtClean="0">
                <a:latin typeface="Candara" pitchFamily="34" charset="0"/>
              </a:rPr>
              <a:t> </a:t>
            </a:r>
            <a:r>
              <a:rPr lang="vi-VN" sz="2000" dirty="0" smtClean="0">
                <a:latin typeface="Candara" pitchFamily="34" charset="0"/>
              </a:rPr>
              <a:t>Text-to-Speec</a:t>
            </a:r>
            <a:r>
              <a:rPr lang="ro-RO" sz="2000" dirty="0" smtClean="0">
                <a:latin typeface="Candara" pitchFamily="34" charset="0"/>
              </a:rPr>
              <a:t>h</a:t>
            </a:r>
          </a:p>
          <a:p>
            <a:pPr marL="0" indent="0" algn="r">
              <a:buClr>
                <a:schemeClr val="bg2"/>
              </a:buClr>
              <a:buNone/>
            </a:pPr>
            <a:r>
              <a:rPr lang="ro-RO" sz="2000" dirty="0" smtClean="0">
                <a:latin typeface="Candara Light" pitchFamily="34" charset="0"/>
              </a:rPr>
              <a:t>Continuă lectura oriunde oricând</a:t>
            </a:r>
          </a:p>
          <a:p>
            <a:pPr indent="-457200">
              <a:buClr>
                <a:schemeClr val="bg2"/>
              </a:buClr>
            </a:pPr>
            <a:endParaRPr lang="ro-RO" sz="2000" dirty="0" smtClean="0">
              <a:latin typeface="Candara Light" pitchFamily="34" charset="0"/>
            </a:endParaRPr>
          </a:p>
          <a:p>
            <a:pPr indent="-457200">
              <a:buClr>
                <a:schemeClr val="bg2"/>
              </a:buClr>
              <a:buSzPts val="1100"/>
            </a:pPr>
            <a:r>
              <a:rPr lang="vi-VN" sz="2000" dirty="0">
                <a:latin typeface="Candara" pitchFamily="34" charset="0"/>
              </a:rPr>
              <a:t>BibliOCR pentru bibliotecă </a:t>
            </a:r>
            <a:r>
              <a:rPr lang="vi-VN" sz="2000" dirty="0" smtClean="0">
                <a:latin typeface="Candara" pitchFamily="34" charset="0"/>
              </a:rPr>
              <a:t>personală</a:t>
            </a:r>
            <a:endParaRPr lang="ro-RO" sz="2000" dirty="0" smtClean="0">
              <a:latin typeface="Candara" pitchFamily="34" charset="0"/>
            </a:endParaRPr>
          </a:p>
          <a:p>
            <a:pPr marL="457200" lvl="1" indent="0" algn="r">
              <a:buClr>
                <a:schemeClr val="bg2"/>
              </a:buClr>
              <a:buSzPts val="1100"/>
              <a:buNone/>
            </a:pPr>
            <a:r>
              <a:rPr lang="ro-RO" sz="2000" dirty="0" smtClean="0">
                <a:latin typeface="Candara Light" pitchFamily="34" charset="0"/>
              </a:rPr>
              <a:t>Biblioteca personală în propriul telefon</a:t>
            </a:r>
          </a:p>
          <a:p>
            <a:pPr indent="-457200">
              <a:buClr>
                <a:schemeClr val="bg2"/>
              </a:buClr>
              <a:buSzPts val="1100"/>
            </a:pPr>
            <a:endParaRPr lang="vi-VN" sz="2000" dirty="0">
              <a:latin typeface="Candara" pitchFamily="34" charset="0"/>
            </a:endParaRPr>
          </a:p>
          <a:p>
            <a:pPr indent="-457200">
              <a:buClr>
                <a:schemeClr val="bg2"/>
              </a:buClr>
              <a:buSzPts val="1100"/>
            </a:pPr>
            <a:r>
              <a:rPr lang="ro-RO" sz="2000" dirty="0" smtClean="0">
                <a:latin typeface="Candara" pitchFamily="34" charset="0"/>
              </a:rPr>
              <a:t>Ajutor </a:t>
            </a:r>
            <a:r>
              <a:rPr lang="ro-RO" sz="2000" dirty="0">
                <a:latin typeface="Candara" pitchFamily="34" charset="0"/>
              </a:rPr>
              <a:t>pentru studenți </a:t>
            </a:r>
            <a:endParaRPr lang="ro-RO" sz="2000" dirty="0" smtClean="0">
              <a:latin typeface="Candara" pitchFamily="34" charset="0"/>
            </a:endParaRPr>
          </a:p>
          <a:p>
            <a:pPr marL="0" indent="0" algn="r">
              <a:buClr>
                <a:schemeClr val="bg2"/>
              </a:buClr>
              <a:buSzPts val="1100"/>
              <a:buNone/>
            </a:pPr>
            <a:r>
              <a:rPr lang="ro-RO" sz="2000" dirty="0" smtClean="0">
                <a:latin typeface="Candara Light" pitchFamily="34" charset="0"/>
              </a:rPr>
              <a:t>Materiale recomandate de profesori și studenți </a:t>
            </a:r>
            <a:endParaRPr lang="ro-RO" sz="2000" dirty="0">
              <a:latin typeface="Candara Light" pitchFamily="34" charset="0"/>
            </a:endParaRPr>
          </a:p>
          <a:p>
            <a:pPr marL="0" lvl="0" indent="0">
              <a:buClr>
                <a:schemeClr val="dk1"/>
              </a:buClr>
              <a:buSzPts val="1100"/>
              <a:buNone/>
            </a:pPr>
            <a:endParaRPr lang="ro-RO" sz="2000" dirty="0" smtClean="0">
              <a:latin typeface="Candara" pitchFamily="34" charset="0"/>
            </a:endParaRPr>
          </a:p>
          <a:p>
            <a:pPr marL="0" lvl="0" indent="0">
              <a:buClr>
                <a:schemeClr val="dk1"/>
              </a:buClr>
              <a:buSzPts val="1100"/>
              <a:buNone/>
            </a:pPr>
            <a:endParaRPr lang="vi-VN" sz="2000" dirty="0">
              <a:latin typeface="Candara" pitchFamily="34" charset="0"/>
            </a:endParaRPr>
          </a:p>
          <a:p>
            <a:pPr marL="365760" lvl="0" indent="-226059" algn="l" rtl="0">
              <a:spcBef>
                <a:spcPts val="0"/>
              </a:spcBef>
              <a:spcAft>
                <a:spcPts val="0"/>
              </a:spcAft>
              <a:buClr>
                <a:schemeClr val="dk1"/>
              </a:buClr>
              <a:buSzPts val="1400"/>
              <a:buFont typeface="Barlow"/>
              <a:buChar char="●"/>
            </a:pPr>
            <a:endParaRPr lang="ro-RO" sz="2000" dirty="0" smtClean="0">
              <a:latin typeface="Candara Light" pitchFamily="34" charset="0"/>
            </a:endParaRPr>
          </a:p>
        </p:txBody>
      </p:sp>
    </p:spTree>
    <p:extLst>
      <p:ext uri="{BB962C8B-B14F-4D97-AF65-F5344CB8AC3E}">
        <p14:creationId xmlns:p14="http://schemas.microsoft.com/office/powerpoint/2010/main" val="7622221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51" name="Google Shape;451;p47"/>
          <p:cNvSpPr/>
          <p:nvPr/>
        </p:nvSpPr>
        <p:spPr>
          <a:xfrm>
            <a:off x="0" y="0"/>
            <a:ext cx="2345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2" name="Google Shape;452;p47"/>
          <p:cNvPicPr preferRelativeResize="0"/>
          <p:nvPr/>
        </p:nvPicPr>
        <p:blipFill rotWithShape="1">
          <a:blip r:embed="rId3">
            <a:alphaModFix/>
          </a:blip>
          <a:srcRect l="28638" r="32461"/>
          <a:stretch/>
        </p:blipFill>
        <p:spPr>
          <a:xfrm>
            <a:off x="0" y="0"/>
            <a:ext cx="3001251" cy="5143500"/>
          </a:xfrm>
          <a:prstGeom prst="rect">
            <a:avLst/>
          </a:prstGeom>
          <a:noFill/>
          <a:ln>
            <a:noFill/>
          </a:ln>
        </p:spPr>
      </p:pic>
      <p:sp>
        <p:nvSpPr>
          <p:cNvPr id="19" name="TextBox 18"/>
          <p:cNvSpPr txBox="1"/>
          <p:nvPr/>
        </p:nvSpPr>
        <p:spPr>
          <a:xfrm>
            <a:off x="4149726" y="2198112"/>
            <a:ext cx="5409792" cy="1815882"/>
          </a:xfrm>
          <a:prstGeom prst="rect">
            <a:avLst/>
          </a:prstGeom>
          <a:noFill/>
        </p:spPr>
        <p:txBody>
          <a:bodyPr wrap="square" rtlCol="0">
            <a:spAutoFit/>
          </a:bodyPr>
          <a:lstStyle/>
          <a:p>
            <a:pPr marL="425451" lvl="0" indent="-285750">
              <a:buClr>
                <a:schemeClr val="bg2"/>
              </a:buClr>
              <a:buSzPts val="1400"/>
              <a:buFont typeface="Courier New" pitchFamily="49" charset="0"/>
              <a:buChar char="o"/>
            </a:pPr>
            <a:r>
              <a:rPr lang="ro-RO" sz="1600" dirty="0" smtClean="0">
                <a:latin typeface="Candara Light" pitchFamily="34" charset="0"/>
              </a:rPr>
              <a:t>Adăugare comentarii și păreri</a:t>
            </a:r>
          </a:p>
          <a:p>
            <a:pPr marL="425451" lvl="0" indent="-285750">
              <a:buClr>
                <a:schemeClr val="bg2"/>
              </a:buClr>
              <a:buSzPts val="1400"/>
              <a:buFont typeface="Courier New" pitchFamily="49" charset="0"/>
              <a:buChar char="o"/>
            </a:pPr>
            <a:endParaRPr lang="ro-RO" sz="1600" dirty="0" smtClean="0">
              <a:latin typeface="Candara Light" pitchFamily="34" charset="0"/>
            </a:endParaRPr>
          </a:p>
          <a:p>
            <a:pPr marL="425451" lvl="0" indent="-285750">
              <a:buClr>
                <a:schemeClr val="bg2"/>
              </a:buClr>
              <a:buSzPts val="1400"/>
              <a:buFont typeface="Courier New" pitchFamily="49" charset="0"/>
              <a:buChar char="o"/>
            </a:pPr>
            <a:r>
              <a:rPr lang="ro-RO" sz="1600" dirty="0" smtClean="0">
                <a:latin typeface="Candara Light" pitchFamily="34" charset="0"/>
              </a:rPr>
              <a:t>Aprecierea citatelor</a:t>
            </a:r>
          </a:p>
          <a:p>
            <a:pPr marL="425451" lvl="0" indent="-285750">
              <a:buClr>
                <a:schemeClr val="bg2"/>
              </a:buClr>
              <a:buSzPts val="1400"/>
              <a:buFont typeface="Courier New" pitchFamily="49" charset="0"/>
              <a:buChar char="o"/>
            </a:pPr>
            <a:endParaRPr lang="ro-RO" sz="1600" dirty="0" smtClean="0">
              <a:latin typeface="Candara Light" pitchFamily="34" charset="0"/>
            </a:endParaRPr>
          </a:p>
          <a:p>
            <a:pPr marL="425451" lvl="0" indent="-285750">
              <a:buClr>
                <a:schemeClr val="bg2"/>
              </a:buClr>
              <a:buSzPts val="1400"/>
              <a:buFont typeface="Courier New" pitchFamily="49" charset="0"/>
              <a:buChar char="o"/>
            </a:pPr>
            <a:r>
              <a:rPr lang="ro-RO" sz="1600" dirty="0" smtClean="0">
                <a:latin typeface="Candara Light" pitchFamily="34" charset="0"/>
              </a:rPr>
              <a:t>Notificări și recomandări</a:t>
            </a:r>
          </a:p>
          <a:p>
            <a:pPr marL="425451" lvl="0" indent="-285750">
              <a:buClr>
                <a:schemeClr val="bg2"/>
              </a:buClr>
              <a:buSzPts val="1400"/>
              <a:buFont typeface="Courier New" pitchFamily="49" charset="0"/>
              <a:buChar char="o"/>
            </a:pPr>
            <a:endParaRPr lang="ro-RO" sz="1600" dirty="0" smtClean="0">
              <a:latin typeface="Candara Light" pitchFamily="34" charset="0"/>
            </a:endParaRPr>
          </a:p>
          <a:p>
            <a:pPr marL="425451" lvl="0" indent="-285750">
              <a:buClr>
                <a:schemeClr val="bg2"/>
              </a:buClr>
              <a:buSzPts val="1400"/>
              <a:buFont typeface="Courier New" pitchFamily="49" charset="0"/>
              <a:buChar char="o"/>
            </a:pPr>
            <a:r>
              <a:rPr lang="ro-RO" sz="1600" dirty="0" smtClean="0">
                <a:latin typeface="Candara Light" pitchFamily="34" charset="0"/>
              </a:rPr>
              <a:t>Atenționare termen de împrumut al cărții</a:t>
            </a:r>
            <a:endParaRPr lang="ro-RO" sz="1600" dirty="0"/>
          </a:p>
        </p:txBody>
      </p:sp>
      <p:sp>
        <p:nvSpPr>
          <p:cNvPr id="7" name="Google Shape;373;p41"/>
          <p:cNvSpPr txBox="1">
            <a:spLocks noGrp="1"/>
          </p:cNvSpPr>
          <p:nvPr>
            <p:ph type="subTitle" idx="1"/>
          </p:nvPr>
        </p:nvSpPr>
        <p:spPr>
          <a:xfrm>
            <a:off x="3358067" y="400900"/>
            <a:ext cx="5604551" cy="2397900"/>
          </a:xfrm>
          <a:prstGeom prst="rect">
            <a:avLst/>
          </a:prstGeom>
        </p:spPr>
        <p:txBody>
          <a:bodyPr spcFirstLastPara="1" wrap="square" lIns="91425" tIns="91425" rIns="91425" bIns="91425" anchor="t" anchorCtr="0">
            <a:noAutofit/>
          </a:bodyPr>
          <a:lstStyle/>
          <a:p>
            <a:pPr indent="-457200">
              <a:buClr>
                <a:schemeClr val="bg2"/>
              </a:buClr>
              <a:buFont typeface="Arial" pitchFamily="34" charset="0"/>
              <a:buChar char="•"/>
            </a:pPr>
            <a:r>
              <a:rPr lang="ro-RO" sz="2000" dirty="0" smtClean="0">
                <a:solidFill>
                  <a:schemeClr val="tx1"/>
                </a:solidFill>
                <a:latin typeface="Candara" pitchFamily="34" charset="0"/>
              </a:rPr>
              <a:t>Comunicare </a:t>
            </a:r>
            <a:r>
              <a:rPr lang="ro-RO" sz="2000" dirty="0">
                <a:solidFill>
                  <a:schemeClr val="tx1"/>
                </a:solidFill>
                <a:latin typeface="Candara" pitchFamily="34" charset="0"/>
              </a:rPr>
              <a:t>între </a:t>
            </a:r>
            <a:r>
              <a:rPr lang="ro-RO" sz="2000" dirty="0" smtClean="0">
                <a:solidFill>
                  <a:schemeClr val="tx1"/>
                </a:solidFill>
                <a:latin typeface="Candara" pitchFamily="34" charset="0"/>
              </a:rPr>
              <a:t>utilizatori</a:t>
            </a:r>
          </a:p>
          <a:p>
            <a:pPr marL="0" indent="0">
              <a:buClr>
                <a:schemeClr val="bg2"/>
              </a:buClr>
            </a:pPr>
            <a:endParaRPr lang="ro-RO" sz="2000" dirty="0" smtClean="0">
              <a:solidFill>
                <a:schemeClr val="tx1"/>
              </a:solidFill>
              <a:latin typeface="Candara" pitchFamily="34" charset="0"/>
            </a:endParaRPr>
          </a:p>
          <a:p>
            <a:pPr indent="-457200">
              <a:buClr>
                <a:schemeClr val="bg2"/>
              </a:buClr>
              <a:buFont typeface="Arial" pitchFamily="34" charset="0"/>
              <a:buChar char="•"/>
            </a:pPr>
            <a:endParaRPr lang="ro-RO" sz="2000" dirty="0" smtClean="0">
              <a:solidFill>
                <a:schemeClr val="tx1"/>
              </a:solidFill>
              <a:latin typeface="Candara" pitchFamily="34" charset="0"/>
            </a:endParaRPr>
          </a:p>
          <a:p>
            <a:pPr lvl="0" indent="-457200">
              <a:buClr>
                <a:schemeClr val="bg2"/>
              </a:buClr>
              <a:buFont typeface="Arial" pitchFamily="34" charset="0"/>
              <a:buChar char="•"/>
            </a:pPr>
            <a:r>
              <a:rPr lang="ro-RO" sz="2000" dirty="0" smtClean="0">
                <a:solidFill>
                  <a:schemeClr val="tx1"/>
                </a:solidFill>
                <a:latin typeface="Candara" pitchFamily="34" charset="0"/>
              </a:rPr>
              <a:t>Alte </a:t>
            </a:r>
            <a:r>
              <a:rPr lang="ro-RO" sz="2000" dirty="0">
                <a:solidFill>
                  <a:schemeClr val="tx1"/>
                </a:solidFill>
                <a:latin typeface="Candara" pitchFamily="34" charset="0"/>
              </a:rPr>
              <a:t>direcții viitoare</a:t>
            </a:r>
          </a:p>
          <a:p>
            <a:pPr indent="-457200">
              <a:buClr>
                <a:schemeClr val="bg2"/>
              </a:buClr>
            </a:pPr>
            <a:endParaRPr lang="ro-RO" sz="2000" dirty="0" smtClean="0">
              <a:latin typeface="Candara" pitchFamily="34" charset="0"/>
            </a:endParaRPr>
          </a:p>
          <a:p>
            <a:pPr marL="0" lvl="0" indent="0">
              <a:buClr>
                <a:schemeClr val="dk1"/>
              </a:buClr>
              <a:buSzPts val="1100"/>
              <a:buNone/>
            </a:pPr>
            <a:endParaRPr lang="vi-VN" sz="2000" dirty="0">
              <a:latin typeface="Candara" pitchFamily="34" charset="0"/>
            </a:endParaRPr>
          </a:p>
          <a:p>
            <a:pPr marL="365760" lvl="0" indent="-226059" algn="l" rtl="0">
              <a:spcBef>
                <a:spcPts val="0"/>
              </a:spcBef>
              <a:spcAft>
                <a:spcPts val="0"/>
              </a:spcAft>
              <a:buClr>
                <a:schemeClr val="dk1"/>
              </a:buClr>
              <a:buSzPts val="1400"/>
              <a:buFont typeface="Barlow"/>
              <a:buChar char="●"/>
            </a:pPr>
            <a:endParaRPr lang="ro-RO" sz="2000" dirty="0" smtClean="0">
              <a:latin typeface="Candara Light" pitchFamily="34" charset="0"/>
            </a:endParaRPr>
          </a:p>
        </p:txBody>
      </p:sp>
      <p:sp>
        <p:nvSpPr>
          <p:cNvPr id="2" name="Rectangle 1"/>
          <p:cNvSpPr/>
          <p:nvPr/>
        </p:nvSpPr>
        <p:spPr>
          <a:xfrm>
            <a:off x="5022229" y="919262"/>
            <a:ext cx="3422732" cy="307777"/>
          </a:xfrm>
          <a:prstGeom prst="rect">
            <a:avLst/>
          </a:prstGeom>
        </p:spPr>
        <p:txBody>
          <a:bodyPr wrap="none">
            <a:spAutoFit/>
          </a:bodyPr>
          <a:lstStyle/>
          <a:p>
            <a:pPr marL="139701" lvl="0">
              <a:buClr>
                <a:schemeClr val="bg2"/>
              </a:buClr>
              <a:buSzPts val="1400"/>
            </a:pPr>
            <a:r>
              <a:rPr lang="ro-RO" dirty="0" smtClean="0">
                <a:latin typeface="Candara Light" pitchFamily="34" charset="0"/>
              </a:rPr>
              <a:t>Cunoașterea experților în diverse domenii</a:t>
            </a:r>
            <a:endParaRPr lang="ro-RO" dirty="0">
              <a:latin typeface="Candara Light" pitchFamily="34" charset="0"/>
            </a:endParaRPr>
          </a:p>
        </p:txBody>
      </p:sp>
    </p:spTree>
    <p:extLst>
      <p:ext uri="{BB962C8B-B14F-4D97-AF65-F5344CB8AC3E}">
        <p14:creationId xmlns:p14="http://schemas.microsoft.com/office/powerpoint/2010/main" val="32062388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p33"/>
          <p:cNvPicPr preferRelativeResize="0"/>
          <p:nvPr/>
        </p:nvPicPr>
        <p:blipFill rotWithShape="1">
          <a:blip r:embed="rId3">
            <a:alphaModFix/>
          </a:blip>
          <a:srcRect t="36226" b="17707"/>
          <a:stretch/>
        </p:blipFill>
        <p:spPr>
          <a:xfrm>
            <a:off x="775" y="0"/>
            <a:ext cx="9142550" cy="2369350"/>
          </a:xfrm>
          <a:prstGeom prst="rect">
            <a:avLst/>
          </a:prstGeom>
          <a:noFill/>
          <a:ln>
            <a:noFill/>
          </a:ln>
        </p:spPr>
      </p:pic>
      <p:sp>
        <p:nvSpPr>
          <p:cNvPr id="205" name="Google Shape;205;p33"/>
          <p:cNvSpPr/>
          <p:nvPr/>
        </p:nvSpPr>
        <p:spPr>
          <a:xfrm>
            <a:off x="964400" y="1361100"/>
            <a:ext cx="7215300" cy="2877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3"/>
          <p:cNvSpPr txBox="1">
            <a:spLocks noGrp="1"/>
          </p:cNvSpPr>
          <p:nvPr>
            <p:ph type="title"/>
          </p:nvPr>
        </p:nvSpPr>
        <p:spPr>
          <a:xfrm>
            <a:off x="2391950" y="2103400"/>
            <a:ext cx="43602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smtClean="0">
                <a:latin typeface="Candara" pitchFamily="34" charset="0"/>
              </a:rPr>
              <a:t>V</a:t>
            </a:r>
            <a:r>
              <a:rPr lang="ro-RO" sz="4000" dirty="0" smtClean="0">
                <a:latin typeface="Candara" pitchFamily="34" charset="0"/>
              </a:rPr>
              <a:t>Ă MULȚUMESC</a:t>
            </a:r>
            <a:endParaRPr sz="4000" dirty="0">
              <a:latin typeface="Candara" pitchFamily="34" charset="0"/>
            </a:endParaRPr>
          </a:p>
        </p:txBody>
      </p:sp>
      <p:sp>
        <p:nvSpPr>
          <p:cNvPr id="208" name="Google Shape;208;p33"/>
          <p:cNvSpPr/>
          <p:nvPr/>
        </p:nvSpPr>
        <p:spPr>
          <a:xfrm>
            <a:off x="3914750" y="571475"/>
            <a:ext cx="1314600" cy="122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2"/>
          <p:cNvSpPr/>
          <p:nvPr/>
        </p:nvSpPr>
        <p:spPr>
          <a:xfrm>
            <a:off x="-100" y="3155150"/>
            <a:ext cx="9144000" cy="1988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2"/>
          <p:cNvSpPr/>
          <p:nvPr/>
        </p:nvSpPr>
        <p:spPr>
          <a:xfrm>
            <a:off x="4648200" y="364450"/>
            <a:ext cx="4092600" cy="1413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3" name="Google Shape;383;p42"/>
          <p:cNvPicPr preferRelativeResize="0"/>
          <p:nvPr/>
        </p:nvPicPr>
        <p:blipFill>
          <a:blip r:embed="rId3">
            <a:extLst>
              <a:ext uri="{28A0092B-C50C-407E-A947-70E740481C1C}">
                <a14:useLocalDpi xmlns:a14="http://schemas.microsoft.com/office/drawing/2010/main" val="0"/>
              </a:ext>
            </a:extLst>
          </a:blip>
          <a:stretch>
            <a:fillRect/>
          </a:stretch>
        </p:blipFill>
        <p:spPr>
          <a:xfrm>
            <a:off x="-558373" y="50"/>
            <a:ext cx="8232800" cy="5143500"/>
          </a:xfrm>
          <a:prstGeom prst="rect">
            <a:avLst/>
          </a:prstGeom>
          <a:noFill/>
          <a:ln>
            <a:noFill/>
          </a:ln>
        </p:spPr>
      </p:pic>
      <p:sp>
        <p:nvSpPr>
          <p:cNvPr id="385" name="Google Shape;385;p42"/>
          <p:cNvSpPr txBox="1">
            <a:spLocks noGrp="1"/>
          </p:cNvSpPr>
          <p:nvPr>
            <p:ph type="title" idx="2"/>
          </p:nvPr>
        </p:nvSpPr>
        <p:spPr>
          <a:xfrm>
            <a:off x="7330995" y="1173850"/>
            <a:ext cx="1202400" cy="120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Candara" pitchFamily="34" charset="0"/>
              </a:rPr>
              <a:t>02</a:t>
            </a:r>
            <a:endParaRPr dirty="0">
              <a:latin typeface="Candara" pitchFamily="34" charset="0"/>
            </a:endParaRPr>
          </a:p>
        </p:txBody>
      </p:sp>
      <p:sp>
        <p:nvSpPr>
          <p:cNvPr id="387" name="Google Shape;387;p42"/>
          <p:cNvSpPr/>
          <p:nvPr/>
        </p:nvSpPr>
        <p:spPr>
          <a:xfrm>
            <a:off x="91440" y="-4237"/>
            <a:ext cx="853440" cy="71543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roup 11"/>
          <p:cNvGrpSpPr/>
          <p:nvPr/>
        </p:nvGrpSpPr>
        <p:grpSpPr>
          <a:xfrm>
            <a:off x="7674427" y="4607525"/>
            <a:ext cx="1382485" cy="357350"/>
            <a:chOff x="7674427" y="4607525"/>
            <a:chExt cx="1382485" cy="357350"/>
          </a:xfrm>
        </p:grpSpPr>
        <p:sp>
          <p:nvSpPr>
            <p:cNvPr id="13" name="Google Shape;218;p34"/>
            <p:cNvSpPr/>
            <p:nvPr/>
          </p:nvSpPr>
          <p:spPr>
            <a:xfrm>
              <a:off x="7674427" y="4607525"/>
              <a:ext cx="1382485" cy="35735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10000"/>
                  </a:schemeClr>
                </a:solidFill>
              </a:endParaRPr>
            </a:p>
          </p:txBody>
        </p:sp>
        <p:sp>
          <p:nvSpPr>
            <p:cNvPr id="14" name="TextBox 13"/>
            <p:cNvSpPr txBox="1"/>
            <p:nvPr/>
          </p:nvSpPr>
          <p:spPr>
            <a:xfrm>
              <a:off x="7674427" y="4607525"/>
              <a:ext cx="1382485" cy="307777"/>
            </a:xfrm>
            <a:prstGeom prst="rect">
              <a:avLst/>
            </a:prstGeom>
            <a:noFill/>
          </p:spPr>
          <p:txBody>
            <a:bodyPr wrap="square" rtlCol="0">
              <a:spAutoFit/>
            </a:bodyPr>
            <a:lstStyle/>
            <a:p>
              <a:pPr algn="ctr"/>
              <a:r>
                <a:rPr lang="ro-RO" dirty="0" smtClean="0">
                  <a:solidFill>
                    <a:schemeClr val="tx2">
                      <a:lumMod val="10000"/>
                    </a:schemeClr>
                  </a:solidFill>
                  <a:latin typeface="Candara Light" pitchFamily="34" charset="0"/>
                </a:rPr>
                <a:t>pag. 7-8</a:t>
              </a:r>
              <a:endParaRPr lang="ro-RO" dirty="0">
                <a:solidFill>
                  <a:schemeClr val="tx2">
                    <a:lumMod val="10000"/>
                  </a:schemeClr>
                </a:solidFill>
                <a:latin typeface="Candara Light" pitchFamily="34" charset="0"/>
              </a:endParaRPr>
            </a:p>
          </p:txBody>
        </p:sp>
      </p:grpSp>
      <p:sp>
        <p:nvSpPr>
          <p:cNvPr id="4" name="TextBox 3"/>
          <p:cNvSpPr txBox="1"/>
          <p:nvPr/>
        </p:nvSpPr>
        <p:spPr>
          <a:xfrm>
            <a:off x="6382507" y="480360"/>
            <a:ext cx="2583840" cy="584775"/>
          </a:xfrm>
          <a:prstGeom prst="rect">
            <a:avLst/>
          </a:prstGeom>
          <a:noFill/>
        </p:spPr>
        <p:txBody>
          <a:bodyPr wrap="square" rtlCol="0">
            <a:spAutoFit/>
          </a:bodyPr>
          <a:lstStyle/>
          <a:p>
            <a:pPr algn="ctr"/>
            <a:r>
              <a:rPr lang="ro-RO" sz="3200" dirty="0" smtClean="0">
                <a:latin typeface="Candara" pitchFamily="34" charset="0"/>
              </a:rPr>
              <a:t>Contribuții</a:t>
            </a:r>
            <a:endParaRPr lang="ro-RO" sz="3200" dirty="0">
              <a:latin typeface="Candara" pitchFamily="34" charset="0"/>
            </a:endParaRPr>
          </a:p>
        </p:txBody>
      </p:sp>
    </p:spTree>
    <p:extLst>
      <p:ext uri="{BB962C8B-B14F-4D97-AF65-F5344CB8AC3E}">
        <p14:creationId xmlns:p14="http://schemas.microsoft.com/office/powerpoint/2010/main" val="13202773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2"/>
          <p:cNvSpPr/>
          <p:nvPr/>
        </p:nvSpPr>
        <p:spPr>
          <a:xfrm>
            <a:off x="-100" y="3155150"/>
            <a:ext cx="9144000" cy="1988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2"/>
          <p:cNvSpPr/>
          <p:nvPr/>
        </p:nvSpPr>
        <p:spPr>
          <a:xfrm>
            <a:off x="5080000" y="364450"/>
            <a:ext cx="3660799" cy="1413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3" name="Google Shape;383;p42"/>
          <p:cNvPicPr preferRelativeResize="0"/>
          <p:nvPr/>
        </p:nvPicPr>
        <p:blipFill>
          <a:blip r:embed="rId3">
            <a:extLst>
              <a:ext uri="{28A0092B-C50C-407E-A947-70E740481C1C}">
                <a14:useLocalDpi xmlns:a14="http://schemas.microsoft.com/office/drawing/2010/main" val="0"/>
              </a:ext>
            </a:extLst>
          </a:blip>
          <a:stretch>
            <a:fillRect/>
          </a:stretch>
        </p:blipFill>
        <p:spPr>
          <a:xfrm>
            <a:off x="0" y="-4237"/>
            <a:ext cx="7132320" cy="5143500"/>
          </a:xfrm>
          <a:prstGeom prst="rect">
            <a:avLst/>
          </a:prstGeom>
          <a:noFill/>
          <a:ln>
            <a:noFill/>
          </a:ln>
        </p:spPr>
      </p:pic>
      <p:sp>
        <p:nvSpPr>
          <p:cNvPr id="385" name="Google Shape;385;p42"/>
          <p:cNvSpPr txBox="1">
            <a:spLocks noGrp="1"/>
          </p:cNvSpPr>
          <p:nvPr>
            <p:ph type="title" idx="2"/>
          </p:nvPr>
        </p:nvSpPr>
        <p:spPr>
          <a:xfrm>
            <a:off x="6796650" y="1173850"/>
            <a:ext cx="1736745" cy="120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o-RO" sz="2400" dirty="0" smtClean="0">
                <a:latin typeface="Candara" pitchFamily="34" charset="0"/>
              </a:rPr>
              <a:t>Diagramă de secvență</a:t>
            </a:r>
            <a:endParaRPr sz="2400" dirty="0">
              <a:latin typeface="Candara" pitchFamily="34" charset="0"/>
            </a:endParaRPr>
          </a:p>
        </p:txBody>
      </p:sp>
      <p:grpSp>
        <p:nvGrpSpPr>
          <p:cNvPr id="12" name="Group 11"/>
          <p:cNvGrpSpPr/>
          <p:nvPr/>
        </p:nvGrpSpPr>
        <p:grpSpPr>
          <a:xfrm>
            <a:off x="7674427" y="4607525"/>
            <a:ext cx="1382485" cy="357350"/>
            <a:chOff x="7674427" y="4607525"/>
            <a:chExt cx="1382485" cy="357350"/>
          </a:xfrm>
        </p:grpSpPr>
        <p:sp>
          <p:nvSpPr>
            <p:cNvPr id="13" name="Google Shape;218;p34"/>
            <p:cNvSpPr/>
            <p:nvPr/>
          </p:nvSpPr>
          <p:spPr>
            <a:xfrm>
              <a:off x="7674427" y="4607525"/>
              <a:ext cx="1382485" cy="35735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10000"/>
                  </a:schemeClr>
                </a:solidFill>
              </a:endParaRPr>
            </a:p>
          </p:txBody>
        </p:sp>
        <p:sp>
          <p:nvSpPr>
            <p:cNvPr id="14" name="TextBox 13"/>
            <p:cNvSpPr txBox="1"/>
            <p:nvPr/>
          </p:nvSpPr>
          <p:spPr>
            <a:xfrm>
              <a:off x="7674427" y="4607525"/>
              <a:ext cx="1382485" cy="307777"/>
            </a:xfrm>
            <a:prstGeom prst="rect">
              <a:avLst/>
            </a:prstGeom>
            <a:noFill/>
          </p:spPr>
          <p:txBody>
            <a:bodyPr wrap="square" rtlCol="0">
              <a:spAutoFit/>
            </a:bodyPr>
            <a:lstStyle/>
            <a:p>
              <a:pPr algn="ctr"/>
              <a:r>
                <a:rPr lang="ro-RO" dirty="0" smtClean="0">
                  <a:solidFill>
                    <a:schemeClr val="tx2">
                      <a:lumMod val="10000"/>
                    </a:schemeClr>
                  </a:solidFill>
                  <a:latin typeface="Candara Light" pitchFamily="34" charset="0"/>
                </a:rPr>
                <a:t>pag. 9-10</a:t>
              </a:r>
              <a:endParaRPr lang="ro-RO" dirty="0">
                <a:solidFill>
                  <a:schemeClr val="tx2">
                    <a:lumMod val="10000"/>
                  </a:schemeClr>
                </a:solidFill>
                <a:latin typeface="Candara Light" pitchFamily="34" charset="0"/>
              </a:endParaRPr>
            </a:p>
          </p:txBody>
        </p:sp>
      </p:grpSp>
    </p:spTree>
    <p:extLst>
      <p:ext uri="{BB962C8B-B14F-4D97-AF65-F5344CB8AC3E}">
        <p14:creationId xmlns:p14="http://schemas.microsoft.com/office/powerpoint/2010/main" val="31997385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393700" y="389467"/>
            <a:ext cx="8331200" cy="98790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30" name="Title 29"/>
          <p:cNvSpPr>
            <a:spLocks noGrp="1"/>
          </p:cNvSpPr>
          <p:nvPr>
            <p:ph type="title" idx="15"/>
          </p:nvPr>
        </p:nvSpPr>
        <p:spPr>
          <a:xfrm>
            <a:off x="393700" y="626700"/>
            <a:ext cx="8331200" cy="478200"/>
          </a:xfrm>
        </p:spPr>
        <p:txBody>
          <a:bodyPr/>
          <a:lstStyle/>
          <a:p>
            <a:r>
              <a:rPr lang="ro-RO" dirty="0" smtClean="0">
                <a:latin typeface="Candara" pitchFamily="34" charset="0"/>
              </a:rPr>
              <a:t>BibliOCR: </a:t>
            </a:r>
            <a:br>
              <a:rPr lang="ro-RO" dirty="0" smtClean="0">
                <a:latin typeface="Candara" pitchFamily="34" charset="0"/>
              </a:rPr>
            </a:br>
            <a:r>
              <a:rPr lang="ro-RO" dirty="0" smtClean="0">
                <a:latin typeface="Candara" pitchFamily="34" charset="0"/>
              </a:rPr>
              <a:t>aplicația ce aduce tehnologii Io</a:t>
            </a:r>
            <a:r>
              <a:rPr lang="en-US" dirty="0" smtClean="0">
                <a:latin typeface="Candara" pitchFamily="34" charset="0"/>
              </a:rPr>
              <a:t>T</a:t>
            </a:r>
            <a:r>
              <a:rPr lang="ro-RO" dirty="0" smtClean="0">
                <a:latin typeface="Candara" pitchFamily="34" charset="0"/>
              </a:rPr>
              <a:t> în biblioteci</a:t>
            </a:r>
            <a:endParaRPr lang="ro-RO" dirty="0">
              <a:latin typeface="Candara" pitchFamily="34" charset="0"/>
            </a:endParaRPr>
          </a:p>
        </p:txBody>
      </p:sp>
      <p:sp>
        <p:nvSpPr>
          <p:cNvPr id="94" name="Google Shape;372;p41"/>
          <p:cNvSpPr txBox="1">
            <a:spLocks noGrp="1"/>
          </p:cNvSpPr>
          <p:nvPr>
            <p:ph type="title"/>
          </p:nvPr>
        </p:nvSpPr>
        <p:spPr>
          <a:xfrm>
            <a:off x="234425" y="1522025"/>
            <a:ext cx="3574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o-RO" sz="2400" dirty="0" smtClean="0">
                <a:latin typeface="Candara" pitchFamily="34" charset="0"/>
              </a:rPr>
              <a:t>Bibliotecari</a:t>
            </a:r>
            <a:endParaRPr sz="2400" dirty="0">
              <a:latin typeface="Candara" pitchFamily="34" charset="0"/>
            </a:endParaRPr>
          </a:p>
        </p:txBody>
      </p:sp>
      <p:sp>
        <p:nvSpPr>
          <p:cNvPr id="95" name="Google Shape;373;p41"/>
          <p:cNvSpPr txBox="1">
            <a:spLocks noGrp="1"/>
          </p:cNvSpPr>
          <p:nvPr>
            <p:ph type="subTitle" idx="1"/>
          </p:nvPr>
        </p:nvSpPr>
        <p:spPr>
          <a:xfrm>
            <a:off x="188000" y="2209625"/>
            <a:ext cx="4371300" cy="239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endParaRPr sz="1600" dirty="0" smtClean="0">
              <a:latin typeface="Candara Light" pitchFamily="34" charset="0"/>
            </a:endParaRPr>
          </a:p>
          <a:p>
            <a:pPr marL="365760" lvl="0" indent="-226059" algn="l" rtl="0">
              <a:spcBef>
                <a:spcPts val="0"/>
              </a:spcBef>
              <a:spcAft>
                <a:spcPts val="0"/>
              </a:spcAft>
              <a:buClr>
                <a:schemeClr val="dk1"/>
              </a:buClr>
              <a:buSzPts val="1400"/>
              <a:buFont typeface="Barlow"/>
              <a:buChar char="●"/>
            </a:pPr>
            <a:r>
              <a:rPr lang="ro-RO" sz="1600" dirty="0" smtClean="0">
                <a:latin typeface="Candara Light" pitchFamily="34" charset="0"/>
              </a:rPr>
              <a:t>Afișarea că</a:t>
            </a:r>
            <a:r>
              <a:rPr lang="en-US" sz="1600" dirty="0" smtClean="0">
                <a:latin typeface="Candara Light" pitchFamily="34" charset="0"/>
              </a:rPr>
              <a:t>r</a:t>
            </a:r>
            <a:r>
              <a:rPr lang="ro-RO" sz="1600" dirty="0" smtClean="0">
                <a:latin typeface="Candara Light" pitchFamily="34" charset="0"/>
              </a:rPr>
              <a:t>ților disponibile/ împrumutate</a:t>
            </a:r>
          </a:p>
          <a:p>
            <a:pPr marL="365760" lvl="0" indent="-226059" algn="l" rtl="0">
              <a:spcBef>
                <a:spcPts val="0"/>
              </a:spcBef>
              <a:spcAft>
                <a:spcPts val="0"/>
              </a:spcAft>
              <a:buClr>
                <a:schemeClr val="dk1"/>
              </a:buClr>
              <a:buSzPts val="1400"/>
              <a:buFont typeface="Barlow"/>
              <a:buChar char="●"/>
            </a:pPr>
            <a:endParaRPr lang="ro-RO" sz="1600" dirty="0" smtClean="0">
              <a:latin typeface="Candara Light" pitchFamily="34" charset="0"/>
            </a:endParaRPr>
          </a:p>
          <a:p>
            <a:pPr marL="365760" lvl="0" indent="-226059" algn="l" rtl="0">
              <a:spcBef>
                <a:spcPts val="0"/>
              </a:spcBef>
              <a:spcAft>
                <a:spcPts val="0"/>
              </a:spcAft>
              <a:buClr>
                <a:schemeClr val="dk1"/>
              </a:buClr>
              <a:buSzPts val="1400"/>
              <a:buFont typeface="Barlow"/>
              <a:buChar char="●"/>
            </a:pPr>
            <a:r>
              <a:rPr lang="ro-RO" sz="1600" dirty="0" smtClean="0">
                <a:latin typeface="Candara Light" pitchFamily="34" charset="0"/>
              </a:rPr>
              <a:t>Împrumutarea cărților</a:t>
            </a:r>
          </a:p>
          <a:p>
            <a:pPr marL="365760" lvl="0" indent="-226059" algn="l" rtl="0">
              <a:spcBef>
                <a:spcPts val="0"/>
              </a:spcBef>
              <a:spcAft>
                <a:spcPts val="0"/>
              </a:spcAft>
              <a:buClr>
                <a:schemeClr val="dk1"/>
              </a:buClr>
              <a:buSzPts val="1400"/>
              <a:buFont typeface="Barlow"/>
              <a:buChar char="●"/>
            </a:pPr>
            <a:endParaRPr lang="ro-RO" sz="1600" dirty="0">
              <a:latin typeface="Candara Light" pitchFamily="34" charset="0"/>
            </a:endParaRPr>
          </a:p>
          <a:p>
            <a:pPr marL="365760" lvl="0" indent="-226059" algn="l" rtl="0">
              <a:spcBef>
                <a:spcPts val="0"/>
              </a:spcBef>
              <a:spcAft>
                <a:spcPts val="0"/>
              </a:spcAft>
              <a:buClr>
                <a:schemeClr val="dk1"/>
              </a:buClr>
              <a:buSzPts val="1400"/>
              <a:buFont typeface="Barlow"/>
              <a:buChar char="●"/>
            </a:pPr>
            <a:r>
              <a:rPr lang="ro-RO" sz="1600" b="1" dirty="0" smtClean="0">
                <a:latin typeface="Candara Light" pitchFamily="34" charset="0"/>
              </a:rPr>
              <a:t>Adăugarea cărților prin tehnologia OCR</a:t>
            </a:r>
          </a:p>
        </p:txBody>
      </p:sp>
      <p:sp>
        <p:nvSpPr>
          <p:cNvPr id="96" name="Google Shape;372;p41"/>
          <p:cNvSpPr txBox="1">
            <a:spLocks noGrp="1"/>
          </p:cNvSpPr>
          <p:nvPr>
            <p:ph type="title"/>
          </p:nvPr>
        </p:nvSpPr>
        <p:spPr>
          <a:xfrm>
            <a:off x="4757437" y="1522025"/>
            <a:ext cx="3574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o-RO" sz="2400" dirty="0" smtClean="0">
                <a:latin typeface="Candara" pitchFamily="34" charset="0"/>
              </a:rPr>
              <a:t>Cititori</a:t>
            </a:r>
            <a:endParaRPr sz="2400" dirty="0">
              <a:latin typeface="Candara" pitchFamily="34" charset="0"/>
            </a:endParaRPr>
          </a:p>
        </p:txBody>
      </p:sp>
      <p:sp>
        <p:nvSpPr>
          <p:cNvPr id="97" name="Google Shape;373;p41"/>
          <p:cNvSpPr txBox="1">
            <a:spLocks noGrp="1"/>
          </p:cNvSpPr>
          <p:nvPr>
            <p:ph type="subTitle" idx="1"/>
          </p:nvPr>
        </p:nvSpPr>
        <p:spPr>
          <a:xfrm>
            <a:off x="4711012" y="2209625"/>
            <a:ext cx="4371300" cy="239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endParaRPr sz="1600" dirty="0" smtClean="0">
              <a:latin typeface="Candara Light" pitchFamily="34" charset="0"/>
            </a:endParaRPr>
          </a:p>
          <a:p>
            <a:pPr marL="365760" lvl="0" indent="-226059" algn="l" rtl="0">
              <a:spcBef>
                <a:spcPts val="0"/>
              </a:spcBef>
              <a:spcAft>
                <a:spcPts val="0"/>
              </a:spcAft>
              <a:buClr>
                <a:schemeClr val="dk1"/>
              </a:buClr>
              <a:buSzPts val="1400"/>
              <a:buFont typeface="Barlow"/>
              <a:buChar char="●"/>
            </a:pPr>
            <a:r>
              <a:rPr lang="ro-RO" sz="1600" b="1" dirty="0" smtClean="0">
                <a:latin typeface="Candara Light" pitchFamily="34" charset="0"/>
              </a:rPr>
              <a:t>Păstrarea citatelor preferate </a:t>
            </a:r>
          </a:p>
          <a:p>
            <a:pPr marL="365760" lvl="0" indent="-226059" algn="l" rtl="0">
              <a:spcBef>
                <a:spcPts val="0"/>
              </a:spcBef>
              <a:spcAft>
                <a:spcPts val="0"/>
              </a:spcAft>
              <a:buClr>
                <a:schemeClr val="dk1"/>
              </a:buClr>
              <a:buSzPts val="1400"/>
              <a:buFont typeface="Barlow"/>
              <a:buChar char="●"/>
            </a:pPr>
            <a:endParaRPr lang="ro-RO" sz="1600" dirty="0">
              <a:latin typeface="Candara Light" pitchFamily="34" charset="0"/>
            </a:endParaRPr>
          </a:p>
          <a:p>
            <a:pPr marL="365760" lvl="0" indent="-226059" algn="l" rtl="0">
              <a:spcBef>
                <a:spcPts val="0"/>
              </a:spcBef>
              <a:spcAft>
                <a:spcPts val="0"/>
              </a:spcAft>
              <a:buClr>
                <a:schemeClr val="dk1"/>
              </a:buClr>
              <a:buSzPts val="1400"/>
              <a:buFont typeface="Barlow"/>
              <a:buChar char="●"/>
            </a:pPr>
            <a:r>
              <a:rPr lang="ro-RO" sz="1600" dirty="0" smtClean="0">
                <a:latin typeface="Candara Light" pitchFamily="34" charset="0"/>
              </a:rPr>
              <a:t>Afișarea cărților disponibile cât și a citatelor publice </a:t>
            </a:r>
          </a:p>
          <a:p>
            <a:pPr marL="365760" lvl="0" indent="-226059" algn="l" rtl="0">
              <a:spcBef>
                <a:spcPts val="0"/>
              </a:spcBef>
              <a:spcAft>
                <a:spcPts val="0"/>
              </a:spcAft>
              <a:buClr>
                <a:schemeClr val="dk1"/>
              </a:buClr>
              <a:buSzPts val="1400"/>
              <a:buFont typeface="Barlow"/>
              <a:buChar char="●"/>
            </a:pPr>
            <a:endParaRPr lang="ro-RO" sz="1600" dirty="0">
              <a:latin typeface="Candara Light" pitchFamily="34" charset="0"/>
            </a:endParaRPr>
          </a:p>
          <a:p>
            <a:pPr marL="365760" lvl="0" indent="-226059" algn="l" rtl="0">
              <a:spcBef>
                <a:spcPts val="0"/>
              </a:spcBef>
              <a:spcAft>
                <a:spcPts val="0"/>
              </a:spcAft>
              <a:buClr>
                <a:schemeClr val="dk1"/>
              </a:buClr>
              <a:buSzPts val="1400"/>
              <a:buFont typeface="Barlow"/>
              <a:buChar char="●"/>
            </a:pPr>
            <a:endParaRPr lang="ro-RO" sz="1600" dirty="0" smtClean="0">
              <a:latin typeface="Candara Light" pitchFamily="34" charset="0"/>
            </a:endParaRPr>
          </a:p>
        </p:txBody>
      </p:sp>
    </p:spTree>
    <p:extLst>
      <p:ext uri="{BB962C8B-B14F-4D97-AF65-F5344CB8AC3E}">
        <p14:creationId xmlns:p14="http://schemas.microsoft.com/office/powerpoint/2010/main" val="23968615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48;p36"/>
          <p:cNvSpPr txBox="1">
            <a:spLocks noGrp="1"/>
          </p:cNvSpPr>
          <p:nvPr>
            <p:ph type="title"/>
          </p:nvPr>
        </p:nvSpPr>
        <p:spPr>
          <a:xfrm>
            <a:off x="332509" y="193963"/>
            <a:ext cx="8520084" cy="512619"/>
          </a:xfrm>
          <a:prstGeom prst="rect">
            <a:avLst/>
          </a:prstGeom>
          <a:solidFill>
            <a:schemeClr val="tx2"/>
          </a:solidFill>
        </p:spPr>
        <p:txBody>
          <a:bodyPr spcFirstLastPara="1" wrap="square" lIns="91425" tIns="91425" rIns="91425" bIns="91425" anchor="ctr" anchorCtr="0">
            <a:noAutofit/>
          </a:bodyPr>
          <a:lstStyle/>
          <a:p>
            <a:pPr marL="0" lvl="0" indent="0" algn="ctr" rtl="0">
              <a:spcBef>
                <a:spcPts val="0"/>
              </a:spcBef>
              <a:spcAft>
                <a:spcPts val="0"/>
              </a:spcAft>
              <a:buNone/>
            </a:pPr>
            <a:r>
              <a:rPr lang="ro-RO" sz="2800" dirty="0" smtClean="0">
                <a:latin typeface="Candara" pitchFamily="34" charset="0"/>
              </a:rPr>
              <a:t>2.2 Configurarea mediului de dezvoltare</a:t>
            </a:r>
            <a:endParaRPr sz="2800" dirty="0">
              <a:latin typeface="Candara" pitchFamily="34" charset="0"/>
            </a:endParaRPr>
          </a:p>
        </p:txBody>
      </p:sp>
      <p:sp>
        <p:nvSpPr>
          <p:cNvPr id="8" name="Rectangle 7"/>
          <p:cNvSpPr/>
          <p:nvPr/>
        </p:nvSpPr>
        <p:spPr>
          <a:xfrm>
            <a:off x="0" y="3276600"/>
            <a:ext cx="9144000" cy="1866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037" y="1036327"/>
            <a:ext cx="6648794" cy="2316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0560" y="3069134"/>
            <a:ext cx="4531360" cy="2003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 name="Group 10"/>
          <p:cNvGrpSpPr/>
          <p:nvPr/>
        </p:nvGrpSpPr>
        <p:grpSpPr>
          <a:xfrm>
            <a:off x="7674427" y="4607525"/>
            <a:ext cx="1382485" cy="357350"/>
            <a:chOff x="7674427" y="4607525"/>
            <a:chExt cx="1382485" cy="357350"/>
          </a:xfrm>
        </p:grpSpPr>
        <p:sp>
          <p:nvSpPr>
            <p:cNvPr id="12" name="Google Shape;218;p34"/>
            <p:cNvSpPr/>
            <p:nvPr/>
          </p:nvSpPr>
          <p:spPr>
            <a:xfrm>
              <a:off x="7674427" y="4607525"/>
              <a:ext cx="1382485" cy="35735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TextBox 12"/>
            <p:cNvSpPr txBox="1"/>
            <p:nvPr/>
          </p:nvSpPr>
          <p:spPr>
            <a:xfrm>
              <a:off x="7674427" y="4607525"/>
              <a:ext cx="1382485" cy="307777"/>
            </a:xfrm>
            <a:prstGeom prst="rect">
              <a:avLst/>
            </a:prstGeom>
            <a:noFill/>
          </p:spPr>
          <p:txBody>
            <a:bodyPr wrap="square" rtlCol="0">
              <a:spAutoFit/>
            </a:bodyPr>
            <a:lstStyle/>
            <a:p>
              <a:pPr algn="ctr"/>
              <a:r>
                <a:rPr lang="ro-RO" dirty="0" smtClean="0">
                  <a:solidFill>
                    <a:schemeClr val="tx2">
                      <a:lumMod val="10000"/>
                    </a:schemeClr>
                  </a:solidFill>
                  <a:latin typeface="Candara Light" pitchFamily="34" charset="0"/>
                </a:rPr>
                <a:t>pag. 10-11</a:t>
              </a:r>
              <a:endParaRPr lang="ro-RO" dirty="0">
                <a:solidFill>
                  <a:schemeClr val="tx2">
                    <a:lumMod val="10000"/>
                  </a:schemeClr>
                </a:solidFill>
                <a:latin typeface="Candara Light" pitchFamily="34" charset="0"/>
              </a:endParaRPr>
            </a:p>
          </p:txBody>
        </p:sp>
      </p:grpSp>
    </p:spTree>
    <p:extLst>
      <p:ext uri="{BB962C8B-B14F-4D97-AF65-F5344CB8AC3E}">
        <p14:creationId xmlns:p14="http://schemas.microsoft.com/office/powerpoint/2010/main" val="14582143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32"/>
          <p:cNvPicPr preferRelativeResize="0"/>
          <p:nvPr/>
        </p:nvPicPr>
        <p:blipFill rotWithShape="1">
          <a:blip r:embed="rId3">
            <a:alphaModFix/>
          </a:blip>
          <a:srcRect t="63418"/>
          <a:stretch/>
        </p:blipFill>
        <p:spPr>
          <a:xfrm>
            <a:off x="-150" y="3261521"/>
            <a:ext cx="9143999" cy="1880576"/>
          </a:xfrm>
          <a:prstGeom prst="rect">
            <a:avLst/>
          </a:prstGeom>
          <a:noFill/>
          <a:ln>
            <a:noFill/>
          </a:ln>
        </p:spPr>
      </p:pic>
      <p:sp>
        <p:nvSpPr>
          <p:cNvPr id="199" name="Google Shape;199;p32"/>
          <p:cNvSpPr/>
          <p:nvPr/>
        </p:nvSpPr>
        <p:spPr>
          <a:xfrm>
            <a:off x="1801850" y="0"/>
            <a:ext cx="5540100" cy="768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ro-RO" sz="2400" dirty="0" smtClean="0">
                <a:latin typeface="Candara" pitchFamily="34" charset="0"/>
              </a:rPr>
              <a:t>Structura bazei de date și diagama ER</a:t>
            </a:r>
            <a:endParaRPr sz="2400" dirty="0">
              <a:latin typeface="Candara" pitchFamily="34" charset="0"/>
            </a:endParaRPr>
          </a:p>
        </p:txBody>
      </p:sp>
      <p:sp>
        <p:nvSpPr>
          <p:cNvPr id="4" name="Rectangle 3"/>
          <p:cNvSpPr/>
          <p:nvPr/>
        </p:nvSpPr>
        <p:spPr>
          <a:xfrm>
            <a:off x="325120" y="3078480"/>
            <a:ext cx="8493760" cy="1574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110" y="597360"/>
            <a:ext cx="8908970" cy="4236720"/>
          </a:xfrm>
          <a:prstGeom prst="rect">
            <a:avLst/>
          </a:prstGeom>
        </p:spPr>
      </p:pic>
      <p:grpSp>
        <p:nvGrpSpPr>
          <p:cNvPr id="11" name="Group 10"/>
          <p:cNvGrpSpPr/>
          <p:nvPr/>
        </p:nvGrpSpPr>
        <p:grpSpPr>
          <a:xfrm>
            <a:off x="7674427" y="4607525"/>
            <a:ext cx="1382485" cy="357350"/>
            <a:chOff x="7674427" y="4607525"/>
            <a:chExt cx="1382485" cy="357350"/>
          </a:xfrm>
        </p:grpSpPr>
        <p:sp>
          <p:nvSpPr>
            <p:cNvPr id="12" name="Google Shape;218;p34"/>
            <p:cNvSpPr/>
            <p:nvPr/>
          </p:nvSpPr>
          <p:spPr>
            <a:xfrm>
              <a:off x="7674427" y="4607525"/>
              <a:ext cx="1382485" cy="35735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TextBox 12"/>
            <p:cNvSpPr txBox="1"/>
            <p:nvPr/>
          </p:nvSpPr>
          <p:spPr>
            <a:xfrm>
              <a:off x="7674427" y="4607525"/>
              <a:ext cx="1382485" cy="307777"/>
            </a:xfrm>
            <a:prstGeom prst="rect">
              <a:avLst/>
            </a:prstGeom>
            <a:noFill/>
          </p:spPr>
          <p:txBody>
            <a:bodyPr wrap="square" rtlCol="0">
              <a:spAutoFit/>
            </a:bodyPr>
            <a:lstStyle/>
            <a:p>
              <a:pPr algn="ctr"/>
              <a:r>
                <a:rPr lang="ro-RO" dirty="0" smtClean="0">
                  <a:solidFill>
                    <a:schemeClr val="tx2">
                      <a:lumMod val="10000"/>
                    </a:schemeClr>
                  </a:solidFill>
                  <a:latin typeface="Candara Light" pitchFamily="34" charset="0"/>
                </a:rPr>
                <a:t>pag. 11-14</a:t>
              </a:r>
              <a:endParaRPr lang="ro-RO" dirty="0">
                <a:solidFill>
                  <a:schemeClr val="tx2">
                    <a:lumMod val="10000"/>
                  </a:schemeClr>
                </a:solidFill>
                <a:latin typeface="Candara Light" pitchFamily="34" charset="0"/>
              </a:endParaRPr>
            </a:p>
          </p:txBody>
        </p:sp>
      </p:grpSp>
    </p:spTree>
    <p:extLst>
      <p:ext uri="{BB962C8B-B14F-4D97-AF65-F5344CB8AC3E}">
        <p14:creationId xmlns:p14="http://schemas.microsoft.com/office/powerpoint/2010/main" val="21738050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p33"/>
          <p:cNvPicPr preferRelativeResize="0"/>
          <p:nvPr/>
        </p:nvPicPr>
        <p:blipFill rotWithShape="1">
          <a:blip r:embed="rId3">
            <a:alphaModFix/>
          </a:blip>
          <a:srcRect t="36226" b="17707"/>
          <a:stretch/>
        </p:blipFill>
        <p:spPr>
          <a:xfrm>
            <a:off x="0" y="1"/>
            <a:ext cx="9142550" cy="2112817"/>
          </a:xfrm>
          <a:prstGeom prst="rect">
            <a:avLst/>
          </a:prstGeom>
          <a:noFill/>
          <a:ln>
            <a:noFill/>
          </a:ln>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9403" y="254319"/>
            <a:ext cx="5408614" cy="2372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00" y="2708359"/>
            <a:ext cx="5605462" cy="2356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 name="Group 11"/>
          <p:cNvGrpSpPr/>
          <p:nvPr/>
        </p:nvGrpSpPr>
        <p:grpSpPr>
          <a:xfrm>
            <a:off x="7674427" y="4607525"/>
            <a:ext cx="1382485" cy="357350"/>
            <a:chOff x="7674427" y="4607525"/>
            <a:chExt cx="1382485" cy="357350"/>
          </a:xfrm>
        </p:grpSpPr>
        <p:sp>
          <p:nvSpPr>
            <p:cNvPr id="13" name="Google Shape;218;p34"/>
            <p:cNvSpPr/>
            <p:nvPr/>
          </p:nvSpPr>
          <p:spPr>
            <a:xfrm>
              <a:off x="7674427" y="4607525"/>
              <a:ext cx="1382485" cy="35735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10000"/>
                  </a:schemeClr>
                </a:solidFill>
              </a:endParaRPr>
            </a:p>
          </p:txBody>
        </p:sp>
        <p:sp>
          <p:nvSpPr>
            <p:cNvPr id="14" name="TextBox 13"/>
            <p:cNvSpPr txBox="1"/>
            <p:nvPr/>
          </p:nvSpPr>
          <p:spPr>
            <a:xfrm>
              <a:off x="7674427" y="4607525"/>
              <a:ext cx="1382485" cy="307777"/>
            </a:xfrm>
            <a:prstGeom prst="rect">
              <a:avLst/>
            </a:prstGeom>
            <a:noFill/>
          </p:spPr>
          <p:txBody>
            <a:bodyPr wrap="square" rtlCol="0">
              <a:spAutoFit/>
            </a:bodyPr>
            <a:lstStyle/>
            <a:p>
              <a:pPr algn="ctr"/>
              <a:r>
                <a:rPr lang="ro-RO" dirty="0" smtClean="0">
                  <a:solidFill>
                    <a:schemeClr val="tx2">
                      <a:lumMod val="10000"/>
                    </a:schemeClr>
                  </a:solidFill>
                  <a:latin typeface="Candara Light" pitchFamily="34" charset="0"/>
                </a:rPr>
                <a:t>pag. 14-17</a:t>
              </a:r>
              <a:endParaRPr lang="ro-RO" dirty="0">
                <a:solidFill>
                  <a:schemeClr val="tx2">
                    <a:lumMod val="10000"/>
                  </a:schemeClr>
                </a:solidFill>
                <a:latin typeface="Candara Light" pitchFamily="34" charset="0"/>
              </a:endParaRPr>
            </a:p>
          </p:txBody>
        </p:sp>
      </p:grpSp>
      <p:sp>
        <p:nvSpPr>
          <p:cNvPr id="5" name="TextBox 4"/>
          <p:cNvSpPr txBox="1"/>
          <p:nvPr/>
        </p:nvSpPr>
        <p:spPr>
          <a:xfrm>
            <a:off x="6441440" y="3490777"/>
            <a:ext cx="2468880" cy="954107"/>
          </a:xfrm>
          <a:prstGeom prst="rect">
            <a:avLst/>
          </a:prstGeom>
          <a:solidFill>
            <a:schemeClr val="accent5">
              <a:lumMod val="95000"/>
            </a:schemeClr>
          </a:solidFill>
        </p:spPr>
        <p:txBody>
          <a:bodyPr wrap="square" rtlCol="0">
            <a:spAutoFit/>
          </a:bodyPr>
          <a:lstStyle/>
          <a:p>
            <a:pPr algn="r"/>
            <a:r>
              <a:rPr lang="ro-RO" sz="2800" dirty="0" smtClean="0">
                <a:latin typeface="Candara" pitchFamily="34" charset="0"/>
              </a:rPr>
              <a:t>2.4 Înregistrare și logare</a:t>
            </a:r>
            <a:endParaRPr lang="ro-RO" sz="2800" dirty="0">
              <a:latin typeface="Candara" pitchFamily="34" charset="0"/>
            </a:endParaRPr>
          </a:p>
        </p:txBody>
      </p:sp>
    </p:spTree>
    <p:extLst>
      <p:ext uri="{BB962C8B-B14F-4D97-AF65-F5344CB8AC3E}">
        <p14:creationId xmlns:p14="http://schemas.microsoft.com/office/powerpoint/2010/main" val="17772337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4" name="Rectangle 3"/>
          <p:cNvSpPr/>
          <p:nvPr/>
        </p:nvSpPr>
        <p:spPr>
          <a:xfrm>
            <a:off x="400367" y="1635760"/>
            <a:ext cx="8404197" cy="1666240"/>
          </a:xfrm>
          <a:prstGeom prst="rect">
            <a:avLst/>
          </a:prstGeom>
          <a:solidFill>
            <a:schemeClr val="accent5">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pic>
        <p:nvPicPr>
          <p:cNvPr id="161" name="Google Shape;161;p29"/>
          <p:cNvPicPr preferRelativeResize="0"/>
          <p:nvPr/>
        </p:nvPicPr>
        <p:blipFill rotWithShape="1">
          <a:blip r:embed="rId3">
            <a:alphaModFix/>
          </a:blip>
          <a:srcRect t="58279" b="22354"/>
          <a:stretch/>
        </p:blipFill>
        <p:spPr>
          <a:xfrm>
            <a:off x="0" y="3161206"/>
            <a:ext cx="9144000" cy="1982294"/>
          </a:xfrm>
          <a:prstGeom prst="rect">
            <a:avLst/>
          </a:prstGeom>
          <a:noFill/>
          <a:ln>
            <a:noFill/>
          </a:ln>
        </p:spPr>
      </p:pic>
      <p:sp>
        <p:nvSpPr>
          <p:cNvPr id="5" name="Rectangle 4"/>
          <p:cNvSpPr/>
          <p:nvPr/>
        </p:nvSpPr>
        <p:spPr>
          <a:xfrm>
            <a:off x="400368" y="416560"/>
            <a:ext cx="8370714" cy="1219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673" y="193040"/>
            <a:ext cx="5968047" cy="1122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6880" y="1316011"/>
            <a:ext cx="6004560" cy="1096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0367" y="2571751"/>
            <a:ext cx="6014721" cy="2095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3" name="Group 12"/>
          <p:cNvGrpSpPr/>
          <p:nvPr/>
        </p:nvGrpSpPr>
        <p:grpSpPr>
          <a:xfrm>
            <a:off x="7674427" y="4607525"/>
            <a:ext cx="1382485" cy="357350"/>
            <a:chOff x="7674427" y="4607525"/>
            <a:chExt cx="1382485" cy="357350"/>
          </a:xfrm>
        </p:grpSpPr>
        <p:sp>
          <p:nvSpPr>
            <p:cNvPr id="14" name="Google Shape;218;p34"/>
            <p:cNvSpPr/>
            <p:nvPr/>
          </p:nvSpPr>
          <p:spPr>
            <a:xfrm>
              <a:off x="7674427" y="4607525"/>
              <a:ext cx="1382485" cy="35735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Box 14"/>
            <p:cNvSpPr txBox="1"/>
            <p:nvPr/>
          </p:nvSpPr>
          <p:spPr>
            <a:xfrm>
              <a:off x="7674427" y="4607525"/>
              <a:ext cx="1382485" cy="307777"/>
            </a:xfrm>
            <a:prstGeom prst="rect">
              <a:avLst/>
            </a:prstGeom>
            <a:noFill/>
          </p:spPr>
          <p:txBody>
            <a:bodyPr wrap="square" rtlCol="0">
              <a:spAutoFit/>
            </a:bodyPr>
            <a:lstStyle/>
            <a:p>
              <a:pPr algn="ctr"/>
              <a:r>
                <a:rPr lang="ro-RO" dirty="0" smtClean="0">
                  <a:solidFill>
                    <a:schemeClr val="tx2">
                      <a:lumMod val="10000"/>
                    </a:schemeClr>
                  </a:solidFill>
                  <a:latin typeface="Candara Light" pitchFamily="34" charset="0"/>
                </a:rPr>
                <a:t>pag. 15-17</a:t>
              </a:r>
              <a:endParaRPr lang="ro-RO" dirty="0">
                <a:solidFill>
                  <a:schemeClr val="tx2">
                    <a:lumMod val="10000"/>
                  </a:schemeClr>
                </a:solidFill>
                <a:latin typeface="Candara Light" pitchFamily="34" charset="0"/>
              </a:endParaRPr>
            </a:p>
          </p:txBody>
        </p:sp>
      </p:grpSp>
      <p:sp>
        <p:nvSpPr>
          <p:cNvPr id="16" name="TextBox 15"/>
          <p:cNvSpPr txBox="1"/>
          <p:nvPr/>
        </p:nvSpPr>
        <p:spPr>
          <a:xfrm>
            <a:off x="6588032" y="3490777"/>
            <a:ext cx="2468880" cy="954107"/>
          </a:xfrm>
          <a:prstGeom prst="rect">
            <a:avLst/>
          </a:prstGeom>
          <a:solidFill>
            <a:schemeClr val="accent5">
              <a:lumMod val="95000"/>
            </a:schemeClr>
          </a:solidFill>
        </p:spPr>
        <p:txBody>
          <a:bodyPr wrap="square" rtlCol="0">
            <a:spAutoFit/>
          </a:bodyPr>
          <a:lstStyle/>
          <a:p>
            <a:pPr algn="r"/>
            <a:r>
              <a:rPr lang="ro-RO" sz="2800" dirty="0" smtClean="0">
                <a:latin typeface="Candara" pitchFamily="34" charset="0"/>
              </a:rPr>
              <a:t>2.5 Instrument de decupare</a:t>
            </a:r>
            <a:endParaRPr lang="ro-RO" sz="2800" dirty="0">
              <a:latin typeface="Candara" pitchFamily="34" charset="0"/>
            </a:endParaRPr>
          </a:p>
        </p:txBody>
      </p:sp>
    </p:spTree>
    <p:extLst>
      <p:ext uri="{BB962C8B-B14F-4D97-AF65-F5344CB8AC3E}">
        <p14:creationId xmlns:p14="http://schemas.microsoft.com/office/powerpoint/2010/main" val="82221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13" name="Google Shape;213;p34"/>
          <p:cNvPicPr preferRelativeResize="0"/>
          <p:nvPr/>
        </p:nvPicPr>
        <p:blipFill rotWithShape="1">
          <a:blip r:embed="rId3">
            <a:alphaModFix/>
          </a:blip>
          <a:srcRect t="18492" b="-6342"/>
          <a:stretch/>
        </p:blipFill>
        <p:spPr>
          <a:xfrm>
            <a:off x="403200" y="364450"/>
            <a:ext cx="8337598" cy="4120900"/>
          </a:xfrm>
          <a:prstGeom prst="rect">
            <a:avLst/>
          </a:prstGeom>
          <a:noFill/>
          <a:ln>
            <a:noFill/>
          </a:ln>
        </p:spPr>
      </p:pic>
      <p:sp>
        <p:nvSpPr>
          <p:cNvPr id="11" name="TextBox 10"/>
          <p:cNvSpPr txBox="1"/>
          <p:nvPr/>
        </p:nvSpPr>
        <p:spPr>
          <a:xfrm>
            <a:off x="6441440" y="3490777"/>
            <a:ext cx="2468880" cy="954107"/>
          </a:xfrm>
          <a:prstGeom prst="rect">
            <a:avLst/>
          </a:prstGeom>
          <a:solidFill>
            <a:schemeClr val="accent5">
              <a:lumMod val="95000"/>
            </a:schemeClr>
          </a:solidFill>
        </p:spPr>
        <p:txBody>
          <a:bodyPr wrap="square" rtlCol="0">
            <a:spAutoFit/>
          </a:bodyPr>
          <a:lstStyle/>
          <a:p>
            <a:pPr algn="ctr"/>
            <a:r>
              <a:rPr lang="ro-RO" sz="2800" dirty="0" smtClean="0">
                <a:latin typeface="Candara" pitchFamily="34" charset="0"/>
              </a:rPr>
              <a:t>2.</a:t>
            </a:r>
            <a:r>
              <a:rPr lang="en-US" sz="2800" dirty="0" smtClean="0">
                <a:latin typeface="Candara" pitchFamily="34" charset="0"/>
              </a:rPr>
              <a:t>6 </a:t>
            </a:r>
            <a:r>
              <a:rPr lang="en-US" sz="2800" dirty="0" err="1" smtClean="0">
                <a:latin typeface="Candara" pitchFamily="34" charset="0"/>
              </a:rPr>
              <a:t>Extragere</a:t>
            </a:r>
            <a:r>
              <a:rPr lang="en-US" sz="2800" dirty="0" smtClean="0">
                <a:latin typeface="Candara" pitchFamily="34" charset="0"/>
              </a:rPr>
              <a:t> text</a:t>
            </a:r>
            <a:endParaRPr lang="ro-RO" sz="2800" dirty="0">
              <a:latin typeface="Candara" pitchFamily="34" charset="0"/>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6769" y="245883"/>
            <a:ext cx="5467349" cy="761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6769" y="1007055"/>
            <a:ext cx="5467349" cy="21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580" y="1957748"/>
            <a:ext cx="5746220" cy="1217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6580" y="3175490"/>
            <a:ext cx="5746220" cy="1795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p33"/>
          <p:cNvPicPr preferRelativeResize="0"/>
          <p:nvPr/>
        </p:nvPicPr>
        <p:blipFill rotWithShape="1">
          <a:blip r:embed="rId3">
            <a:alphaModFix/>
          </a:blip>
          <a:srcRect t="36226" b="17707"/>
          <a:stretch/>
        </p:blipFill>
        <p:spPr>
          <a:xfrm>
            <a:off x="775" y="0"/>
            <a:ext cx="9142550" cy="2369350"/>
          </a:xfrm>
          <a:prstGeom prst="rect">
            <a:avLst/>
          </a:prstGeom>
          <a:noFill/>
          <a:ln>
            <a:noFill/>
          </a:ln>
        </p:spPr>
      </p:pic>
      <p:sp>
        <p:nvSpPr>
          <p:cNvPr id="205" name="Google Shape;205;p33"/>
          <p:cNvSpPr/>
          <p:nvPr/>
        </p:nvSpPr>
        <p:spPr>
          <a:xfrm>
            <a:off x="964400" y="1361100"/>
            <a:ext cx="7215300" cy="2877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3"/>
          <p:cNvSpPr txBox="1">
            <a:spLocks noGrp="1"/>
          </p:cNvSpPr>
          <p:nvPr>
            <p:ph type="subTitle" idx="1"/>
          </p:nvPr>
        </p:nvSpPr>
        <p:spPr>
          <a:xfrm>
            <a:off x="1358950" y="2690588"/>
            <a:ext cx="6426199" cy="1272000"/>
          </a:xfrm>
          <a:prstGeom prst="rect">
            <a:avLst/>
          </a:prstGeom>
        </p:spPr>
        <p:txBody>
          <a:bodyPr spcFirstLastPara="1" wrap="square" lIns="91425" tIns="91425" rIns="91425" bIns="91425" anchor="ctr" anchorCtr="0">
            <a:noAutofit/>
          </a:bodyPr>
          <a:lstStyle/>
          <a:p>
            <a:pPr marL="0" lvl="0" indent="0"/>
            <a:r>
              <a:rPr lang="vi-VN" dirty="0" smtClean="0">
                <a:latin typeface="Candara Light" pitchFamily="34" charset="0"/>
              </a:rPr>
              <a:t>Aplicație inovatoare</a:t>
            </a:r>
            <a:r>
              <a:rPr lang="ro-RO" dirty="0" smtClean="0">
                <a:latin typeface="Candara Light" pitchFamily="34" charset="0"/>
              </a:rPr>
              <a:t> </a:t>
            </a:r>
            <a:r>
              <a:rPr lang="vi-VN" dirty="0" smtClean="0">
                <a:latin typeface="Candara Light" pitchFamily="34" charset="0"/>
              </a:rPr>
              <a:t>BibliOCR este </a:t>
            </a:r>
            <a:r>
              <a:rPr lang="vi-VN" dirty="0">
                <a:latin typeface="Candara Light" pitchFamily="34" charset="0"/>
              </a:rPr>
              <a:t>destinată atât bibliotecarilor, care țin evidența cărților, cât și cititorilor. Pentru ambele categorii de utilizatori, tehnologiile IoT utilizate în această aplicație mobilă facilitează stocarea datelor </a:t>
            </a:r>
            <a:r>
              <a:rPr lang="vi-VN" dirty="0" smtClean="0">
                <a:latin typeface="Candara Light" pitchFamily="34" charset="0"/>
              </a:rPr>
              <a:t>importante</a:t>
            </a:r>
            <a:r>
              <a:rPr lang="ro-RO" dirty="0" smtClean="0">
                <a:latin typeface="Candara Light" pitchFamily="34" charset="0"/>
              </a:rPr>
              <a:t>.</a:t>
            </a:r>
          </a:p>
          <a:p>
            <a:pPr marL="0" lvl="0" indent="0"/>
            <a:endParaRPr lang="ro-RO" dirty="0">
              <a:latin typeface="Candara Light" pitchFamily="34" charset="0"/>
            </a:endParaRPr>
          </a:p>
          <a:p>
            <a:pPr marL="0" lvl="0" indent="0"/>
            <a:r>
              <a:rPr lang="ro-RO" dirty="0" smtClean="0">
                <a:latin typeface="Candara Light" pitchFamily="34" charset="0"/>
              </a:rPr>
              <a:t>Așadar, salvarea citatelor importante și a cărților în bibliotecă sunt la un clic distanță.</a:t>
            </a:r>
            <a:endParaRPr dirty="0">
              <a:latin typeface="Candara Light" pitchFamily="34" charset="0"/>
            </a:endParaRPr>
          </a:p>
        </p:txBody>
      </p:sp>
      <p:sp>
        <p:nvSpPr>
          <p:cNvPr id="208" name="Google Shape;208;p33"/>
          <p:cNvSpPr/>
          <p:nvPr/>
        </p:nvSpPr>
        <p:spPr>
          <a:xfrm>
            <a:off x="3602075" y="571474"/>
            <a:ext cx="1939950" cy="954106"/>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p:cNvSpPr txBox="1"/>
          <p:nvPr/>
        </p:nvSpPr>
        <p:spPr>
          <a:xfrm>
            <a:off x="3602075" y="571473"/>
            <a:ext cx="1939950" cy="954107"/>
          </a:xfrm>
          <a:prstGeom prst="rect">
            <a:avLst/>
          </a:prstGeom>
          <a:noFill/>
        </p:spPr>
        <p:txBody>
          <a:bodyPr wrap="square" rtlCol="0">
            <a:spAutoFit/>
          </a:bodyPr>
          <a:lstStyle/>
          <a:p>
            <a:pPr algn="ctr"/>
            <a:r>
              <a:rPr lang="ro-RO" sz="2800" dirty="0" smtClean="0">
                <a:latin typeface="Candara" pitchFamily="34" charset="0"/>
              </a:rPr>
              <a:t>03 Concluzii</a:t>
            </a:r>
            <a:endParaRPr lang="ro-RO" sz="2800" dirty="0">
              <a:latin typeface="Candara" pitchFamily="34" charset="0"/>
            </a:endParaRPr>
          </a:p>
        </p:txBody>
      </p:sp>
    </p:spTree>
    <p:extLst>
      <p:ext uri="{BB962C8B-B14F-4D97-AF65-F5344CB8AC3E}">
        <p14:creationId xmlns:p14="http://schemas.microsoft.com/office/powerpoint/2010/main" val="7063142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o-RO" dirty="0" smtClean="0">
                <a:latin typeface="Candara" pitchFamily="34" charset="0"/>
              </a:rPr>
              <a:t>4. Direcții viitoare</a:t>
            </a:r>
            <a:endParaRPr dirty="0">
              <a:latin typeface="Candara" pitchFamily="34" charset="0"/>
            </a:endParaRPr>
          </a:p>
        </p:txBody>
      </p:sp>
      <p:sp>
        <p:nvSpPr>
          <p:cNvPr id="288" name="Google Shape;288;p37"/>
          <p:cNvSpPr txBox="1">
            <a:spLocks noGrp="1"/>
          </p:cNvSpPr>
          <p:nvPr>
            <p:ph type="title" idx="2"/>
          </p:nvPr>
        </p:nvSpPr>
        <p:spPr>
          <a:xfrm>
            <a:off x="508000" y="1745261"/>
            <a:ext cx="2739713"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ro-RO" sz="2000" dirty="0" smtClean="0">
                <a:latin typeface="Candara" pitchFamily="34" charset="0"/>
              </a:rPr>
              <a:t>4.1 Coduri QR pentru identificarea cărților</a:t>
            </a:r>
            <a:endParaRPr sz="2000" dirty="0">
              <a:latin typeface="Candara" pitchFamily="34" charset="0"/>
            </a:endParaRPr>
          </a:p>
        </p:txBody>
      </p:sp>
      <p:sp>
        <p:nvSpPr>
          <p:cNvPr id="290" name="Google Shape;290;p37"/>
          <p:cNvSpPr txBox="1">
            <a:spLocks noGrp="1"/>
          </p:cNvSpPr>
          <p:nvPr>
            <p:ph type="title" idx="3"/>
          </p:nvPr>
        </p:nvSpPr>
        <p:spPr>
          <a:xfrm>
            <a:off x="5807390" y="1672250"/>
            <a:ext cx="268891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o-RO" sz="2000" dirty="0" smtClean="0">
                <a:latin typeface="Candara" pitchFamily="34" charset="0"/>
              </a:rPr>
              <a:t>4.2 Adăugare de</a:t>
            </a:r>
            <a:br>
              <a:rPr lang="ro-RO" sz="2000" dirty="0" smtClean="0">
                <a:latin typeface="Candara" pitchFamily="34" charset="0"/>
              </a:rPr>
            </a:br>
            <a:r>
              <a:rPr lang="ro-RO" sz="2000" dirty="0" smtClean="0">
                <a:latin typeface="Candara" pitchFamily="34" charset="0"/>
              </a:rPr>
              <a:t>Text-to-Speech</a:t>
            </a:r>
            <a:endParaRPr sz="2000" dirty="0">
              <a:latin typeface="Candara" pitchFamily="34" charset="0"/>
            </a:endParaRPr>
          </a:p>
        </p:txBody>
      </p:sp>
      <p:sp>
        <p:nvSpPr>
          <p:cNvPr id="292" name="Google Shape;292;p37"/>
          <p:cNvSpPr txBox="1">
            <a:spLocks noGrp="1"/>
          </p:cNvSpPr>
          <p:nvPr>
            <p:ph type="title" idx="5"/>
          </p:nvPr>
        </p:nvSpPr>
        <p:spPr>
          <a:xfrm>
            <a:off x="800100" y="2929924"/>
            <a:ext cx="2447613"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ro-RO" sz="2000" dirty="0" smtClean="0">
                <a:latin typeface="Candara" pitchFamily="34" charset="0"/>
              </a:rPr>
              <a:t>4.3 BibliOCR pentru bibliotecă personală</a:t>
            </a:r>
            <a:endParaRPr sz="2000" dirty="0">
              <a:latin typeface="Candara" pitchFamily="34" charset="0"/>
            </a:endParaRPr>
          </a:p>
        </p:txBody>
      </p:sp>
      <p:sp>
        <p:nvSpPr>
          <p:cNvPr id="293" name="Google Shape;293;p37"/>
          <p:cNvSpPr txBox="1">
            <a:spLocks noGrp="1"/>
          </p:cNvSpPr>
          <p:nvPr>
            <p:ph type="title" idx="7"/>
          </p:nvPr>
        </p:nvSpPr>
        <p:spPr>
          <a:xfrm>
            <a:off x="5820090" y="2912255"/>
            <a:ext cx="2701609"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o-RO" sz="2000" dirty="0" smtClean="0">
                <a:latin typeface="Candara" pitchFamily="34" charset="0"/>
              </a:rPr>
              <a:t>4.4 Ajutor pentru studenți </a:t>
            </a:r>
            <a:endParaRPr sz="2000" dirty="0">
              <a:latin typeface="Candara" pitchFamily="34" charset="0"/>
            </a:endParaRPr>
          </a:p>
        </p:txBody>
      </p:sp>
      <p:sp>
        <p:nvSpPr>
          <p:cNvPr id="295" name="Google Shape;295;p37"/>
          <p:cNvSpPr txBox="1"/>
          <p:nvPr/>
        </p:nvSpPr>
        <p:spPr>
          <a:xfrm>
            <a:off x="3628725" y="1672250"/>
            <a:ext cx="725400" cy="725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solidFill>
                <a:srgbClr val="000000"/>
              </a:solidFill>
              <a:latin typeface="DM Serif Display"/>
              <a:ea typeface="DM Serif Display"/>
              <a:cs typeface="DM Serif Display"/>
              <a:sym typeface="DM Serif Display"/>
            </a:endParaRPr>
          </a:p>
        </p:txBody>
      </p:sp>
      <p:sp>
        <p:nvSpPr>
          <p:cNvPr id="296" name="Google Shape;296;p37"/>
          <p:cNvSpPr txBox="1"/>
          <p:nvPr/>
        </p:nvSpPr>
        <p:spPr>
          <a:xfrm>
            <a:off x="4789899" y="1672250"/>
            <a:ext cx="725400" cy="725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solidFill>
                <a:srgbClr val="000000"/>
              </a:solidFill>
              <a:latin typeface="DM Serif Display"/>
              <a:ea typeface="DM Serif Display"/>
              <a:cs typeface="DM Serif Display"/>
              <a:sym typeface="DM Serif Display"/>
            </a:endParaRPr>
          </a:p>
        </p:txBody>
      </p:sp>
      <p:sp>
        <p:nvSpPr>
          <p:cNvPr id="297" name="Google Shape;297;p37"/>
          <p:cNvSpPr txBox="1"/>
          <p:nvPr/>
        </p:nvSpPr>
        <p:spPr>
          <a:xfrm>
            <a:off x="3628722" y="2949363"/>
            <a:ext cx="725400" cy="725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solidFill>
                <a:srgbClr val="000000"/>
              </a:solidFill>
              <a:latin typeface="DM Serif Display"/>
              <a:ea typeface="DM Serif Display"/>
              <a:cs typeface="DM Serif Display"/>
              <a:sym typeface="DM Serif Display"/>
            </a:endParaRPr>
          </a:p>
        </p:txBody>
      </p:sp>
      <p:sp>
        <p:nvSpPr>
          <p:cNvPr id="298" name="Google Shape;298;p37"/>
          <p:cNvSpPr txBox="1"/>
          <p:nvPr/>
        </p:nvSpPr>
        <p:spPr>
          <a:xfrm>
            <a:off x="4789895" y="2949363"/>
            <a:ext cx="725400" cy="725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solidFill>
                <a:srgbClr val="000000"/>
              </a:solidFill>
              <a:latin typeface="DM Serif Display"/>
              <a:ea typeface="DM Serif Display"/>
              <a:cs typeface="DM Serif Display"/>
              <a:sym typeface="DM Serif Display"/>
            </a:endParaRPr>
          </a:p>
        </p:txBody>
      </p:sp>
      <p:grpSp>
        <p:nvGrpSpPr>
          <p:cNvPr id="299" name="Google Shape;299;p37"/>
          <p:cNvGrpSpPr/>
          <p:nvPr/>
        </p:nvGrpSpPr>
        <p:grpSpPr>
          <a:xfrm>
            <a:off x="3779408" y="1823658"/>
            <a:ext cx="420594" cy="420594"/>
            <a:chOff x="4685050" y="1945825"/>
            <a:chExt cx="294575" cy="294575"/>
          </a:xfrm>
        </p:grpSpPr>
        <p:sp>
          <p:nvSpPr>
            <p:cNvPr id="300" name="Google Shape;300;p37"/>
            <p:cNvSpPr/>
            <p:nvPr/>
          </p:nvSpPr>
          <p:spPr>
            <a:xfrm>
              <a:off x="4720475" y="2086025"/>
              <a:ext cx="104775" cy="121300"/>
            </a:xfrm>
            <a:custGeom>
              <a:avLst/>
              <a:gdLst/>
              <a:ahLst/>
              <a:cxnLst/>
              <a:rect l="l" t="t" r="r" b="b"/>
              <a:pathLst>
                <a:path w="4191" h="4852" extrusionOk="0">
                  <a:moveTo>
                    <a:pt x="2017" y="693"/>
                  </a:moveTo>
                  <a:cubicBezTo>
                    <a:pt x="2427" y="693"/>
                    <a:pt x="2742" y="1008"/>
                    <a:pt x="2742" y="1386"/>
                  </a:cubicBezTo>
                  <a:cubicBezTo>
                    <a:pt x="2742" y="1796"/>
                    <a:pt x="2427" y="2111"/>
                    <a:pt x="2017" y="2111"/>
                  </a:cubicBezTo>
                  <a:cubicBezTo>
                    <a:pt x="1639" y="2111"/>
                    <a:pt x="1324" y="1796"/>
                    <a:pt x="1324" y="1386"/>
                  </a:cubicBezTo>
                  <a:cubicBezTo>
                    <a:pt x="1324" y="1008"/>
                    <a:pt x="1639" y="693"/>
                    <a:pt x="2017" y="693"/>
                  </a:cubicBezTo>
                  <a:close/>
                  <a:moveTo>
                    <a:pt x="2017" y="2772"/>
                  </a:moveTo>
                  <a:cubicBezTo>
                    <a:pt x="2773" y="2772"/>
                    <a:pt x="3403" y="3403"/>
                    <a:pt x="3403" y="4127"/>
                  </a:cubicBezTo>
                  <a:lnTo>
                    <a:pt x="631" y="4127"/>
                  </a:lnTo>
                  <a:cubicBezTo>
                    <a:pt x="631" y="3403"/>
                    <a:pt x="1261" y="2772"/>
                    <a:pt x="2017" y="2772"/>
                  </a:cubicBezTo>
                  <a:close/>
                  <a:moveTo>
                    <a:pt x="2049" y="0"/>
                  </a:moveTo>
                  <a:cubicBezTo>
                    <a:pt x="1324" y="0"/>
                    <a:pt x="694" y="630"/>
                    <a:pt x="694" y="1386"/>
                  </a:cubicBezTo>
                  <a:cubicBezTo>
                    <a:pt x="694" y="1733"/>
                    <a:pt x="851" y="2111"/>
                    <a:pt x="1072" y="2331"/>
                  </a:cubicBezTo>
                  <a:cubicBezTo>
                    <a:pt x="442" y="2678"/>
                    <a:pt x="1" y="3340"/>
                    <a:pt x="1" y="4127"/>
                  </a:cubicBezTo>
                  <a:lnTo>
                    <a:pt x="1" y="4505"/>
                  </a:lnTo>
                  <a:cubicBezTo>
                    <a:pt x="1" y="4694"/>
                    <a:pt x="158" y="4852"/>
                    <a:pt x="379" y="4852"/>
                  </a:cubicBezTo>
                  <a:lnTo>
                    <a:pt x="3844" y="4852"/>
                  </a:lnTo>
                  <a:cubicBezTo>
                    <a:pt x="4033" y="4852"/>
                    <a:pt x="4191" y="4694"/>
                    <a:pt x="4191" y="4505"/>
                  </a:cubicBezTo>
                  <a:lnTo>
                    <a:pt x="4191" y="4127"/>
                  </a:lnTo>
                  <a:cubicBezTo>
                    <a:pt x="4096" y="3340"/>
                    <a:pt x="3687" y="2678"/>
                    <a:pt x="3057" y="2331"/>
                  </a:cubicBezTo>
                  <a:cubicBezTo>
                    <a:pt x="3277" y="2111"/>
                    <a:pt x="3435" y="1733"/>
                    <a:pt x="3435" y="1386"/>
                  </a:cubicBezTo>
                  <a:cubicBezTo>
                    <a:pt x="3435" y="630"/>
                    <a:pt x="2805" y="0"/>
                    <a:pt x="20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7"/>
            <p:cNvSpPr/>
            <p:nvPr/>
          </p:nvSpPr>
          <p:spPr>
            <a:xfrm>
              <a:off x="4685050" y="1945825"/>
              <a:ext cx="294575" cy="294575"/>
            </a:xfrm>
            <a:custGeom>
              <a:avLst/>
              <a:gdLst/>
              <a:ahLst/>
              <a:cxnLst/>
              <a:rect l="l" t="t" r="r" b="b"/>
              <a:pathLst>
                <a:path w="11783" h="11783" extrusionOk="0">
                  <a:moveTo>
                    <a:pt x="6900" y="693"/>
                  </a:moveTo>
                  <a:lnTo>
                    <a:pt x="6900" y="1418"/>
                  </a:lnTo>
                  <a:lnTo>
                    <a:pt x="4820" y="1418"/>
                  </a:lnTo>
                  <a:lnTo>
                    <a:pt x="4820" y="693"/>
                  </a:lnTo>
                  <a:close/>
                  <a:moveTo>
                    <a:pt x="7215" y="2111"/>
                  </a:moveTo>
                  <a:cubicBezTo>
                    <a:pt x="7404" y="2111"/>
                    <a:pt x="7561" y="2269"/>
                    <a:pt x="7561" y="2458"/>
                  </a:cubicBezTo>
                  <a:cubicBezTo>
                    <a:pt x="7561" y="2678"/>
                    <a:pt x="7404" y="2836"/>
                    <a:pt x="7215" y="2836"/>
                  </a:cubicBezTo>
                  <a:lnTo>
                    <a:pt x="4474" y="2836"/>
                  </a:lnTo>
                  <a:cubicBezTo>
                    <a:pt x="4253" y="2836"/>
                    <a:pt x="4096" y="2678"/>
                    <a:pt x="4096" y="2458"/>
                  </a:cubicBezTo>
                  <a:cubicBezTo>
                    <a:pt x="4096" y="2269"/>
                    <a:pt x="4316" y="2111"/>
                    <a:pt x="4474" y="2111"/>
                  </a:cubicBezTo>
                  <a:close/>
                  <a:moveTo>
                    <a:pt x="6900" y="3497"/>
                  </a:moveTo>
                  <a:lnTo>
                    <a:pt x="6900" y="4568"/>
                  </a:lnTo>
                  <a:cubicBezTo>
                    <a:pt x="6900" y="4757"/>
                    <a:pt x="6742" y="4915"/>
                    <a:pt x="6553" y="4915"/>
                  </a:cubicBezTo>
                  <a:lnTo>
                    <a:pt x="5167" y="4915"/>
                  </a:lnTo>
                  <a:cubicBezTo>
                    <a:pt x="4978" y="4915"/>
                    <a:pt x="4820" y="4757"/>
                    <a:pt x="4820" y="4568"/>
                  </a:cubicBezTo>
                  <a:lnTo>
                    <a:pt x="4820" y="3497"/>
                  </a:lnTo>
                  <a:close/>
                  <a:moveTo>
                    <a:pt x="10775" y="4883"/>
                  </a:moveTo>
                  <a:cubicBezTo>
                    <a:pt x="10964" y="4883"/>
                    <a:pt x="11121" y="5041"/>
                    <a:pt x="11121" y="5230"/>
                  </a:cubicBezTo>
                  <a:lnTo>
                    <a:pt x="11121" y="10775"/>
                  </a:lnTo>
                  <a:cubicBezTo>
                    <a:pt x="11121" y="10964"/>
                    <a:pt x="10964" y="11121"/>
                    <a:pt x="10775" y="11121"/>
                  </a:cubicBezTo>
                  <a:lnTo>
                    <a:pt x="1008" y="11121"/>
                  </a:lnTo>
                  <a:cubicBezTo>
                    <a:pt x="788" y="11121"/>
                    <a:pt x="630" y="10964"/>
                    <a:pt x="630" y="10775"/>
                  </a:cubicBezTo>
                  <a:lnTo>
                    <a:pt x="630" y="5230"/>
                  </a:lnTo>
                  <a:cubicBezTo>
                    <a:pt x="630" y="5041"/>
                    <a:pt x="788" y="4883"/>
                    <a:pt x="1008" y="4883"/>
                  </a:cubicBezTo>
                  <a:lnTo>
                    <a:pt x="4190" y="4883"/>
                  </a:lnTo>
                  <a:cubicBezTo>
                    <a:pt x="4348" y="5261"/>
                    <a:pt x="4694" y="5577"/>
                    <a:pt x="5167" y="5577"/>
                  </a:cubicBezTo>
                  <a:lnTo>
                    <a:pt x="6553" y="5577"/>
                  </a:lnTo>
                  <a:cubicBezTo>
                    <a:pt x="6994" y="5577"/>
                    <a:pt x="7372" y="5293"/>
                    <a:pt x="7530" y="4883"/>
                  </a:cubicBezTo>
                  <a:close/>
                  <a:moveTo>
                    <a:pt x="4505" y="0"/>
                  </a:moveTo>
                  <a:cubicBezTo>
                    <a:pt x="4316" y="0"/>
                    <a:pt x="4159" y="158"/>
                    <a:pt x="4159" y="347"/>
                  </a:cubicBezTo>
                  <a:lnTo>
                    <a:pt x="4159" y="1449"/>
                  </a:lnTo>
                  <a:cubicBezTo>
                    <a:pt x="3749" y="1607"/>
                    <a:pt x="3434" y="1953"/>
                    <a:pt x="3434" y="2426"/>
                  </a:cubicBezTo>
                  <a:cubicBezTo>
                    <a:pt x="3434" y="2867"/>
                    <a:pt x="3718" y="3245"/>
                    <a:pt x="4159" y="3403"/>
                  </a:cubicBezTo>
                  <a:lnTo>
                    <a:pt x="4159" y="4190"/>
                  </a:lnTo>
                  <a:lnTo>
                    <a:pt x="1040" y="4190"/>
                  </a:lnTo>
                  <a:cubicBezTo>
                    <a:pt x="441" y="4190"/>
                    <a:pt x="0" y="4663"/>
                    <a:pt x="0" y="5230"/>
                  </a:cubicBezTo>
                  <a:lnTo>
                    <a:pt x="0" y="10775"/>
                  </a:lnTo>
                  <a:cubicBezTo>
                    <a:pt x="0" y="11373"/>
                    <a:pt x="473" y="11783"/>
                    <a:pt x="1040" y="11783"/>
                  </a:cubicBezTo>
                  <a:lnTo>
                    <a:pt x="10775" y="11783"/>
                  </a:lnTo>
                  <a:cubicBezTo>
                    <a:pt x="11342" y="11783"/>
                    <a:pt x="11783" y="11310"/>
                    <a:pt x="11783" y="10775"/>
                  </a:cubicBezTo>
                  <a:lnTo>
                    <a:pt x="11783" y="5230"/>
                  </a:lnTo>
                  <a:cubicBezTo>
                    <a:pt x="11783" y="4663"/>
                    <a:pt x="11342" y="4190"/>
                    <a:pt x="10775" y="4190"/>
                  </a:cubicBezTo>
                  <a:lnTo>
                    <a:pt x="7624" y="4190"/>
                  </a:lnTo>
                  <a:lnTo>
                    <a:pt x="7624" y="3403"/>
                  </a:lnTo>
                  <a:cubicBezTo>
                    <a:pt x="8002" y="3245"/>
                    <a:pt x="8317" y="2899"/>
                    <a:pt x="8317" y="2426"/>
                  </a:cubicBezTo>
                  <a:cubicBezTo>
                    <a:pt x="8317" y="1985"/>
                    <a:pt x="8034" y="1607"/>
                    <a:pt x="7624" y="1449"/>
                  </a:cubicBezTo>
                  <a:lnTo>
                    <a:pt x="7624" y="347"/>
                  </a:lnTo>
                  <a:cubicBezTo>
                    <a:pt x="7624" y="158"/>
                    <a:pt x="7467" y="0"/>
                    <a:pt x="7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7"/>
            <p:cNvSpPr/>
            <p:nvPr/>
          </p:nvSpPr>
          <p:spPr>
            <a:xfrm>
              <a:off x="4840200" y="2103350"/>
              <a:ext cx="104775" cy="17350"/>
            </a:xfrm>
            <a:custGeom>
              <a:avLst/>
              <a:gdLst/>
              <a:ahLst/>
              <a:cxnLst/>
              <a:rect l="l" t="t" r="r" b="b"/>
              <a:pathLst>
                <a:path w="4191" h="694" extrusionOk="0">
                  <a:moveTo>
                    <a:pt x="347" y="0"/>
                  </a:moveTo>
                  <a:cubicBezTo>
                    <a:pt x="158" y="0"/>
                    <a:pt x="0" y="158"/>
                    <a:pt x="0" y="347"/>
                  </a:cubicBezTo>
                  <a:cubicBezTo>
                    <a:pt x="0" y="536"/>
                    <a:pt x="158" y="693"/>
                    <a:pt x="347" y="693"/>
                  </a:cubicBezTo>
                  <a:lnTo>
                    <a:pt x="3844" y="693"/>
                  </a:lnTo>
                  <a:cubicBezTo>
                    <a:pt x="4033" y="693"/>
                    <a:pt x="4191" y="536"/>
                    <a:pt x="4191" y="347"/>
                  </a:cubicBezTo>
                  <a:cubicBezTo>
                    <a:pt x="4191" y="158"/>
                    <a:pt x="4033" y="0"/>
                    <a:pt x="3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7"/>
            <p:cNvSpPr/>
            <p:nvPr/>
          </p:nvSpPr>
          <p:spPr>
            <a:xfrm>
              <a:off x="4840200" y="2137200"/>
              <a:ext cx="104775" cy="18150"/>
            </a:xfrm>
            <a:custGeom>
              <a:avLst/>
              <a:gdLst/>
              <a:ahLst/>
              <a:cxnLst/>
              <a:rect l="l" t="t" r="r" b="b"/>
              <a:pathLst>
                <a:path w="4191" h="726" extrusionOk="0">
                  <a:moveTo>
                    <a:pt x="347" y="1"/>
                  </a:moveTo>
                  <a:cubicBezTo>
                    <a:pt x="158" y="1"/>
                    <a:pt x="0" y="158"/>
                    <a:pt x="0" y="379"/>
                  </a:cubicBezTo>
                  <a:cubicBezTo>
                    <a:pt x="0" y="568"/>
                    <a:pt x="158" y="725"/>
                    <a:pt x="347" y="725"/>
                  </a:cubicBezTo>
                  <a:lnTo>
                    <a:pt x="3844" y="725"/>
                  </a:lnTo>
                  <a:cubicBezTo>
                    <a:pt x="4033" y="725"/>
                    <a:pt x="4191" y="568"/>
                    <a:pt x="4191" y="379"/>
                  </a:cubicBezTo>
                  <a:cubicBezTo>
                    <a:pt x="4191" y="158"/>
                    <a:pt x="4033" y="1"/>
                    <a:pt x="38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7"/>
            <p:cNvSpPr/>
            <p:nvPr/>
          </p:nvSpPr>
          <p:spPr>
            <a:xfrm>
              <a:off x="4840200" y="2171875"/>
              <a:ext cx="104775" cy="18125"/>
            </a:xfrm>
            <a:custGeom>
              <a:avLst/>
              <a:gdLst/>
              <a:ahLst/>
              <a:cxnLst/>
              <a:rect l="l" t="t" r="r" b="b"/>
              <a:pathLst>
                <a:path w="4191" h="725" extrusionOk="0">
                  <a:moveTo>
                    <a:pt x="347" y="0"/>
                  </a:moveTo>
                  <a:cubicBezTo>
                    <a:pt x="158" y="0"/>
                    <a:pt x="0" y="158"/>
                    <a:pt x="0" y="347"/>
                  </a:cubicBezTo>
                  <a:cubicBezTo>
                    <a:pt x="0" y="567"/>
                    <a:pt x="158" y="725"/>
                    <a:pt x="347" y="725"/>
                  </a:cubicBezTo>
                  <a:lnTo>
                    <a:pt x="3844" y="725"/>
                  </a:lnTo>
                  <a:cubicBezTo>
                    <a:pt x="4033" y="725"/>
                    <a:pt x="4191" y="567"/>
                    <a:pt x="4191" y="347"/>
                  </a:cubicBezTo>
                  <a:cubicBezTo>
                    <a:pt x="4191" y="158"/>
                    <a:pt x="4033" y="0"/>
                    <a:pt x="3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305;p37"/>
          <p:cNvGrpSpPr/>
          <p:nvPr/>
        </p:nvGrpSpPr>
        <p:grpSpPr>
          <a:xfrm>
            <a:off x="4938878" y="1823248"/>
            <a:ext cx="423985" cy="421415"/>
            <a:chOff x="5045775" y="1946400"/>
            <a:chExt cx="296950" cy="295150"/>
          </a:xfrm>
        </p:grpSpPr>
        <p:sp>
          <p:nvSpPr>
            <p:cNvPr id="306" name="Google Shape;306;p37"/>
            <p:cNvSpPr/>
            <p:nvPr/>
          </p:nvSpPr>
          <p:spPr>
            <a:xfrm>
              <a:off x="5113500" y="1998600"/>
              <a:ext cx="160700" cy="155950"/>
            </a:xfrm>
            <a:custGeom>
              <a:avLst/>
              <a:gdLst/>
              <a:ahLst/>
              <a:cxnLst/>
              <a:rect l="l" t="t" r="r" b="b"/>
              <a:pathLst>
                <a:path w="6428" h="6238" extrusionOk="0">
                  <a:moveTo>
                    <a:pt x="3309" y="2079"/>
                  </a:moveTo>
                  <a:cubicBezTo>
                    <a:pt x="3718" y="2079"/>
                    <a:pt x="4033" y="2394"/>
                    <a:pt x="4033" y="2804"/>
                  </a:cubicBezTo>
                  <a:cubicBezTo>
                    <a:pt x="4033" y="3182"/>
                    <a:pt x="3718" y="3497"/>
                    <a:pt x="3309" y="3497"/>
                  </a:cubicBezTo>
                  <a:cubicBezTo>
                    <a:pt x="2931" y="3497"/>
                    <a:pt x="2616" y="3150"/>
                    <a:pt x="2616" y="2804"/>
                  </a:cubicBezTo>
                  <a:cubicBezTo>
                    <a:pt x="2616" y="2394"/>
                    <a:pt x="2931" y="2079"/>
                    <a:pt x="3309" y="2079"/>
                  </a:cubicBezTo>
                  <a:close/>
                  <a:moveTo>
                    <a:pt x="3403" y="662"/>
                  </a:moveTo>
                  <a:cubicBezTo>
                    <a:pt x="4726" y="662"/>
                    <a:pt x="5798" y="1764"/>
                    <a:pt x="5798" y="3119"/>
                  </a:cubicBezTo>
                  <a:cubicBezTo>
                    <a:pt x="5703" y="3655"/>
                    <a:pt x="5546" y="4222"/>
                    <a:pt x="5199" y="4663"/>
                  </a:cubicBezTo>
                  <a:cubicBezTo>
                    <a:pt x="5010" y="4253"/>
                    <a:pt x="4726" y="3938"/>
                    <a:pt x="4348" y="3686"/>
                  </a:cubicBezTo>
                  <a:cubicBezTo>
                    <a:pt x="4569" y="3466"/>
                    <a:pt x="4726" y="3119"/>
                    <a:pt x="4726" y="2741"/>
                  </a:cubicBezTo>
                  <a:cubicBezTo>
                    <a:pt x="4726" y="2016"/>
                    <a:pt x="4096" y="1386"/>
                    <a:pt x="3340" y="1386"/>
                  </a:cubicBezTo>
                  <a:cubicBezTo>
                    <a:pt x="2616" y="1386"/>
                    <a:pt x="1986" y="2016"/>
                    <a:pt x="1986" y="2741"/>
                  </a:cubicBezTo>
                  <a:cubicBezTo>
                    <a:pt x="1986" y="3119"/>
                    <a:pt x="2143" y="3466"/>
                    <a:pt x="2364" y="3686"/>
                  </a:cubicBezTo>
                  <a:cubicBezTo>
                    <a:pt x="1986" y="3907"/>
                    <a:pt x="1702" y="4253"/>
                    <a:pt x="1513" y="4663"/>
                  </a:cubicBezTo>
                  <a:cubicBezTo>
                    <a:pt x="1072" y="4096"/>
                    <a:pt x="883" y="3434"/>
                    <a:pt x="977" y="2772"/>
                  </a:cubicBezTo>
                  <a:cubicBezTo>
                    <a:pt x="1135" y="1670"/>
                    <a:pt x="2143" y="662"/>
                    <a:pt x="3403" y="662"/>
                  </a:cubicBezTo>
                  <a:close/>
                  <a:moveTo>
                    <a:pt x="3309" y="4190"/>
                  </a:moveTo>
                  <a:cubicBezTo>
                    <a:pt x="3939" y="4190"/>
                    <a:pt x="4443" y="4600"/>
                    <a:pt x="4663" y="5167"/>
                  </a:cubicBezTo>
                  <a:cubicBezTo>
                    <a:pt x="4254" y="5450"/>
                    <a:pt x="3781" y="5545"/>
                    <a:pt x="3309" y="5545"/>
                  </a:cubicBezTo>
                  <a:cubicBezTo>
                    <a:pt x="2836" y="5545"/>
                    <a:pt x="2364" y="5387"/>
                    <a:pt x="1986" y="5167"/>
                  </a:cubicBezTo>
                  <a:cubicBezTo>
                    <a:pt x="2143" y="4568"/>
                    <a:pt x="2679" y="4190"/>
                    <a:pt x="3309" y="4190"/>
                  </a:cubicBezTo>
                  <a:close/>
                  <a:moveTo>
                    <a:pt x="3309" y="0"/>
                  </a:moveTo>
                  <a:cubicBezTo>
                    <a:pt x="1733" y="0"/>
                    <a:pt x="410" y="1229"/>
                    <a:pt x="253" y="2678"/>
                  </a:cubicBezTo>
                  <a:cubicBezTo>
                    <a:pt x="1" y="4600"/>
                    <a:pt x="1450" y="6238"/>
                    <a:pt x="3309" y="6238"/>
                  </a:cubicBezTo>
                  <a:cubicBezTo>
                    <a:pt x="5042" y="6238"/>
                    <a:pt x="6428" y="4820"/>
                    <a:pt x="6428" y="3119"/>
                  </a:cubicBezTo>
                  <a:cubicBezTo>
                    <a:pt x="6428" y="1418"/>
                    <a:pt x="5042" y="0"/>
                    <a:pt x="33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7"/>
            <p:cNvSpPr/>
            <p:nvPr/>
          </p:nvSpPr>
          <p:spPr>
            <a:xfrm>
              <a:off x="5045775" y="1946400"/>
              <a:ext cx="296950" cy="295150"/>
            </a:xfrm>
            <a:custGeom>
              <a:avLst/>
              <a:gdLst/>
              <a:ahLst/>
              <a:cxnLst/>
              <a:rect l="l" t="t" r="r" b="b"/>
              <a:pathLst>
                <a:path w="11878" h="11806" extrusionOk="0">
                  <a:moveTo>
                    <a:pt x="6018" y="765"/>
                  </a:moveTo>
                  <a:lnTo>
                    <a:pt x="6868" y="1426"/>
                  </a:lnTo>
                  <a:cubicBezTo>
                    <a:pt x="6963" y="1458"/>
                    <a:pt x="7026" y="1489"/>
                    <a:pt x="7152" y="1489"/>
                  </a:cubicBezTo>
                  <a:lnTo>
                    <a:pt x="8223" y="1332"/>
                  </a:lnTo>
                  <a:lnTo>
                    <a:pt x="8664" y="2372"/>
                  </a:lnTo>
                  <a:cubicBezTo>
                    <a:pt x="8696" y="2435"/>
                    <a:pt x="8790" y="2529"/>
                    <a:pt x="8853" y="2561"/>
                  </a:cubicBezTo>
                  <a:lnTo>
                    <a:pt x="9893" y="2970"/>
                  </a:lnTo>
                  <a:lnTo>
                    <a:pt x="9735" y="4073"/>
                  </a:lnTo>
                  <a:cubicBezTo>
                    <a:pt x="9735" y="4136"/>
                    <a:pt x="9735" y="4262"/>
                    <a:pt x="9798" y="4325"/>
                  </a:cubicBezTo>
                  <a:lnTo>
                    <a:pt x="10460" y="5207"/>
                  </a:lnTo>
                  <a:lnTo>
                    <a:pt x="9798" y="6058"/>
                  </a:lnTo>
                  <a:cubicBezTo>
                    <a:pt x="9767" y="6152"/>
                    <a:pt x="9735" y="6215"/>
                    <a:pt x="9735" y="6341"/>
                  </a:cubicBezTo>
                  <a:lnTo>
                    <a:pt x="9893" y="7444"/>
                  </a:lnTo>
                  <a:lnTo>
                    <a:pt x="8853" y="7853"/>
                  </a:lnTo>
                  <a:cubicBezTo>
                    <a:pt x="8790" y="7885"/>
                    <a:pt x="8696" y="7948"/>
                    <a:pt x="8664" y="8042"/>
                  </a:cubicBezTo>
                  <a:lnTo>
                    <a:pt x="8255" y="9051"/>
                  </a:lnTo>
                  <a:lnTo>
                    <a:pt x="7120" y="8893"/>
                  </a:lnTo>
                  <a:cubicBezTo>
                    <a:pt x="7057" y="8893"/>
                    <a:pt x="6931" y="8893"/>
                    <a:pt x="6837" y="8988"/>
                  </a:cubicBezTo>
                  <a:lnTo>
                    <a:pt x="5986" y="9649"/>
                  </a:lnTo>
                  <a:lnTo>
                    <a:pt x="5104" y="8988"/>
                  </a:lnTo>
                  <a:cubicBezTo>
                    <a:pt x="5041" y="8925"/>
                    <a:pt x="5010" y="8893"/>
                    <a:pt x="4915" y="8893"/>
                  </a:cubicBezTo>
                  <a:lnTo>
                    <a:pt x="4884" y="8893"/>
                  </a:lnTo>
                  <a:lnTo>
                    <a:pt x="3781" y="9051"/>
                  </a:lnTo>
                  <a:lnTo>
                    <a:pt x="3371" y="8042"/>
                  </a:lnTo>
                  <a:cubicBezTo>
                    <a:pt x="3340" y="7948"/>
                    <a:pt x="3277" y="7885"/>
                    <a:pt x="3182" y="7853"/>
                  </a:cubicBezTo>
                  <a:lnTo>
                    <a:pt x="2143" y="7444"/>
                  </a:lnTo>
                  <a:lnTo>
                    <a:pt x="2300" y="6341"/>
                  </a:lnTo>
                  <a:cubicBezTo>
                    <a:pt x="2300" y="6278"/>
                    <a:pt x="2300" y="6152"/>
                    <a:pt x="2237" y="6058"/>
                  </a:cubicBezTo>
                  <a:lnTo>
                    <a:pt x="1576" y="5207"/>
                  </a:lnTo>
                  <a:lnTo>
                    <a:pt x="2237" y="4325"/>
                  </a:lnTo>
                  <a:cubicBezTo>
                    <a:pt x="2269" y="4262"/>
                    <a:pt x="2300" y="4167"/>
                    <a:pt x="2300" y="4073"/>
                  </a:cubicBezTo>
                  <a:lnTo>
                    <a:pt x="2143" y="2970"/>
                  </a:lnTo>
                  <a:lnTo>
                    <a:pt x="3182" y="2561"/>
                  </a:lnTo>
                  <a:cubicBezTo>
                    <a:pt x="3277" y="2529"/>
                    <a:pt x="3340" y="2435"/>
                    <a:pt x="3371" y="2372"/>
                  </a:cubicBezTo>
                  <a:lnTo>
                    <a:pt x="3812" y="1332"/>
                  </a:lnTo>
                  <a:lnTo>
                    <a:pt x="4884" y="1489"/>
                  </a:lnTo>
                  <a:cubicBezTo>
                    <a:pt x="4947" y="1489"/>
                    <a:pt x="5073" y="1489"/>
                    <a:pt x="5167" y="1426"/>
                  </a:cubicBezTo>
                  <a:lnTo>
                    <a:pt x="6018" y="765"/>
                  </a:lnTo>
                  <a:close/>
                  <a:moveTo>
                    <a:pt x="2174" y="8168"/>
                  </a:moveTo>
                  <a:lnTo>
                    <a:pt x="2804" y="8420"/>
                  </a:lnTo>
                  <a:lnTo>
                    <a:pt x="3277" y="9586"/>
                  </a:lnTo>
                  <a:cubicBezTo>
                    <a:pt x="3308" y="9681"/>
                    <a:pt x="3434" y="9775"/>
                    <a:pt x="3529" y="9775"/>
                  </a:cubicBezTo>
                  <a:lnTo>
                    <a:pt x="2647" y="10720"/>
                  </a:lnTo>
                  <a:lnTo>
                    <a:pt x="2426" y="9649"/>
                  </a:lnTo>
                  <a:cubicBezTo>
                    <a:pt x="2395" y="9523"/>
                    <a:pt x="2332" y="9429"/>
                    <a:pt x="2174" y="9366"/>
                  </a:cubicBezTo>
                  <a:lnTo>
                    <a:pt x="1134" y="9177"/>
                  </a:lnTo>
                  <a:lnTo>
                    <a:pt x="2174" y="8168"/>
                  </a:lnTo>
                  <a:close/>
                  <a:moveTo>
                    <a:pt x="9861" y="8105"/>
                  </a:moveTo>
                  <a:lnTo>
                    <a:pt x="10901" y="9145"/>
                  </a:lnTo>
                  <a:lnTo>
                    <a:pt x="9893" y="9366"/>
                  </a:lnTo>
                  <a:cubicBezTo>
                    <a:pt x="9767" y="9429"/>
                    <a:pt x="9641" y="9492"/>
                    <a:pt x="9609" y="9649"/>
                  </a:cubicBezTo>
                  <a:lnTo>
                    <a:pt x="9389" y="10720"/>
                  </a:lnTo>
                  <a:lnTo>
                    <a:pt x="8507" y="9712"/>
                  </a:lnTo>
                  <a:cubicBezTo>
                    <a:pt x="8601" y="9712"/>
                    <a:pt x="8727" y="9649"/>
                    <a:pt x="8759" y="9523"/>
                  </a:cubicBezTo>
                  <a:lnTo>
                    <a:pt x="9231" y="8389"/>
                  </a:lnTo>
                  <a:lnTo>
                    <a:pt x="9861" y="8105"/>
                  </a:lnTo>
                  <a:close/>
                  <a:moveTo>
                    <a:pt x="6002" y="1"/>
                  </a:moveTo>
                  <a:cubicBezTo>
                    <a:pt x="5923" y="1"/>
                    <a:pt x="5844" y="24"/>
                    <a:pt x="5797" y="72"/>
                  </a:cubicBezTo>
                  <a:lnTo>
                    <a:pt x="4852" y="828"/>
                  </a:lnTo>
                  <a:lnTo>
                    <a:pt x="3623" y="670"/>
                  </a:lnTo>
                  <a:cubicBezTo>
                    <a:pt x="3607" y="667"/>
                    <a:pt x="3590" y="665"/>
                    <a:pt x="3573" y="665"/>
                  </a:cubicBezTo>
                  <a:cubicBezTo>
                    <a:pt x="3434" y="665"/>
                    <a:pt x="3305" y="775"/>
                    <a:pt x="3277" y="859"/>
                  </a:cubicBezTo>
                  <a:lnTo>
                    <a:pt x="2804" y="2025"/>
                  </a:lnTo>
                  <a:lnTo>
                    <a:pt x="1639" y="2498"/>
                  </a:lnTo>
                  <a:cubicBezTo>
                    <a:pt x="1481" y="2561"/>
                    <a:pt x="1418" y="2687"/>
                    <a:pt x="1450" y="2844"/>
                  </a:cubicBezTo>
                  <a:lnTo>
                    <a:pt x="1607" y="4073"/>
                  </a:lnTo>
                  <a:lnTo>
                    <a:pt x="851" y="5018"/>
                  </a:lnTo>
                  <a:cubicBezTo>
                    <a:pt x="788" y="5112"/>
                    <a:pt x="788" y="5333"/>
                    <a:pt x="851" y="5428"/>
                  </a:cubicBezTo>
                  <a:lnTo>
                    <a:pt x="1607" y="6373"/>
                  </a:lnTo>
                  <a:lnTo>
                    <a:pt x="1450" y="7601"/>
                  </a:lnTo>
                  <a:cubicBezTo>
                    <a:pt x="1450" y="7696"/>
                    <a:pt x="1450" y="7759"/>
                    <a:pt x="1481" y="7853"/>
                  </a:cubicBezTo>
                  <a:lnTo>
                    <a:pt x="189" y="9145"/>
                  </a:lnTo>
                  <a:cubicBezTo>
                    <a:pt x="0" y="9334"/>
                    <a:pt x="126" y="9649"/>
                    <a:pt x="347" y="9744"/>
                  </a:cubicBezTo>
                  <a:lnTo>
                    <a:pt x="1765" y="10059"/>
                  </a:lnTo>
                  <a:lnTo>
                    <a:pt x="2080" y="11539"/>
                  </a:lnTo>
                  <a:cubicBezTo>
                    <a:pt x="2099" y="11714"/>
                    <a:pt x="2250" y="11805"/>
                    <a:pt x="2407" y="11805"/>
                  </a:cubicBezTo>
                  <a:cubicBezTo>
                    <a:pt x="2505" y="11805"/>
                    <a:pt x="2606" y="11770"/>
                    <a:pt x="2678" y="11697"/>
                  </a:cubicBezTo>
                  <a:cubicBezTo>
                    <a:pt x="4410" y="9858"/>
                    <a:pt x="4587" y="9665"/>
                    <a:pt x="4601" y="9649"/>
                  </a:cubicBezTo>
                  <a:lnTo>
                    <a:pt x="4601" y="9649"/>
                  </a:lnTo>
                  <a:lnTo>
                    <a:pt x="4789" y="9618"/>
                  </a:lnTo>
                  <a:lnTo>
                    <a:pt x="5734" y="10374"/>
                  </a:lnTo>
                  <a:cubicBezTo>
                    <a:pt x="5829" y="10405"/>
                    <a:pt x="5860" y="10437"/>
                    <a:pt x="5955" y="10437"/>
                  </a:cubicBezTo>
                  <a:cubicBezTo>
                    <a:pt x="6018" y="10437"/>
                    <a:pt x="6112" y="10405"/>
                    <a:pt x="6144" y="10374"/>
                  </a:cubicBezTo>
                  <a:lnTo>
                    <a:pt x="7089" y="9618"/>
                  </a:lnTo>
                  <a:lnTo>
                    <a:pt x="7278" y="9649"/>
                  </a:lnTo>
                  <a:lnTo>
                    <a:pt x="9200" y="11697"/>
                  </a:lnTo>
                  <a:cubicBezTo>
                    <a:pt x="9284" y="11770"/>
                    <a:pt x="9388" y="11805"/>
                    <a:pt x="9485" y="11805"/>
                  </a:cubicBezTo>
                  <a:cubicBezTo>
                    <a:pt x="9640" y="11805"/>
                    <a:pt x="9779" y="11714"/>
                    <a:pt x="9798" y="11539"/>
                  </a:cubicBezTo>
                  <a:lnTo>
                    <a:pt x="10113" y="10059"/>
                  </a:lnTo>
                  <a:lnTo>
                    <a:pt x="11531" y="9744"/>
                  </a:lnTo>
                  <a:cubicBezTo>
                    <a:pt x="11815" y="9681"/>
                    <a:pt x="11878" y="9334"/>
                    <a:pt x="11689" y="9145"/>
                  </a:cubicBezTo>
                  <a:lnTo>
                    <a:pt x="10523" y="7853"/>
                  </a:lnTo>
                  <a:cubicBezTo>
                    <a:pt x="10554" y="7759"/>
                    <a:pt x="10586" y="7696"/>
                    <a:pt x="10554" y="7601"/>
                  </a:cubicBezTo>
                  <a:lnTo>
                    <a:pt x="10397" y="6373"/>
                  </a:lnTo>
                  <a:lnTo>
                    <a:pt x="11153" y="5428"/>
                  </a:lnTo>
                  <a:cubicBezTo>
                    <a:pt x="11216" y="5333"/>
                    <a:pt x="11216" y="5112"/>
                    <a:pt x="11153" y="5018"/>
                  </a:cubicBezTo>
                  <a:lnTo>
                    <a:pt x="10397" y="4073"/>
                  </a:lnTo>
                  <a:lnTo>
                    <a:pt x="10554" y="2844"/>
                  </a:lnTo>
                  <a:cubicBezTo>
                    <a:pt x="10586" y="2687"/>
                    <a:pt x="10460" y="2529"/>
                    <a:pt x="10365" y="2498"/>
                  </a:cubicBezTo>
                  <a:lnTo>
                    <a:pt x="9200" y="2025"/>
                  </a:lnTo>
                  <a:lnTo>
                    <a:pt x="8727" y="859"/>
                  </a:lnTo>
                  <a:cubicBezTo>
                    <a:pt x="8675" y="728"/>
                    <a:pt x="8578" y="662"/>
                    <a:pt x="8457" y="662"/>
                  </a:cubicBezTo>
                  <a:cubicBezTo>
                    <a:pt x="8432" y="662"/>
                    <a:pt x="8407" y="665"/>
                    <a:pt x="8381" y="670"/>
                  </a:cubicBezTo>
                  <a:lnTo>
                    <a:pt x="7152" y="828"/>
                  </a:lnTo>
                  <a:lnTo>
                    <a:pt x="6207" y="72"/>
                  </a:lnTo>
                  <a:cubicBezTo>
                    <a:pt x="6160" y="24"/>
                    <a:pt x="6081" y="1"/>
                    <a:pt x="60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 name="Google Shape;308;p37"/>
          <p:cNvGrpSpPr/>
          <p:nvPr/>
        </p:nvGrpSpPr>
        <p:grpSpPr>
          <a:xfrm>
            <a:off x="3791213" y="3099646"/>
            <a:ext cx="397000" cy="422843"/>
            <a:chOff x="5421475" y="1945825"/>
            <a:chExt cx="278050" cy="296150"/>
          </a:xfrm>
        </p:grpSpPr>
        <p:sp>
          <p:nvSpPr>
            <p:cNvPr id="309" name="Google Shape;309;p37"/>
            <p:cNvSpPr/>
            <p:nvPr/>
          </p:nvSpPr>
          <p:spPr>
            <a:xfrm>
              <a:off x="5472650" y="1999375"/>
              <a:ext cx="172525" cy="242600"/>
            </a:xfrm>
            <a:custGeom>
              <a:avLst/>
              <a:gdLst/>
              <a:ahLst/>
              <a:cxnLst/>
              <a:rect l="l" t="t" r="r" b="b"/>
              <a:pathLst>
                <a:path w="6901" h="9704" extrusionOk="0">
                  <a:moveTo>
                    <a:pt x="1765" y="1355"/>
                  </a:moveTo>
                  <a:cubicBezTo>
                    <a:pt x="1986" y="1355"/>
                    <a:pt x="2143" y="1513"/>
                    <a:pt x="2143" y="1702"/>
                  </a:cubicBezTo>
                  <a:lnTo>
                    <a:pt x="2143" y="2048"/>
                  </a:lnTo>
                  <a:lnTo>
                    <a:pt x="1765" y="2048"/>
                  </a:lnTo>
                  <a:cubicBezTo>
                    <a:pt x="1671" y="2048"/>
                    <a:pt x="1545" y="2048"/>
                    <a:pt x="1419" y="2111"/>
                  </a:cubicBezTo>
                  <a:lnTo>
                    <a:pt x="1419" y="1702"/>
                  </a:lnTo>
                  <a:cubicBezTo>
                    <a:pt x="1419" y="1513"/>
                    <a:pt x="1576" y="1355"/>
                    <a:pt x="1765" y="1355"/>
                  </a:cubicBezTo>
                  <a:close/>
                  <a:moveTo>
                    <a:pt x="3151" y="631"/>
                  </a:moveTo>
                  <a:cubicBezTo>
                    <a:pt x="3341" y="631"/>
                    <a:pt x="3498" y="788"/>
                    <a:pt x="3498" y="1009"/>
                  </a:cubicBezTo>
                  <a:lnTo>
                    <a:pt x="3498" y="2111"/>
                  </a:lnTo>
                  <a:cubicBezTo>
                    <a:pt x="3404" y="2048"/>
                    <a:pt x="3277" y="2017"/>
                    <a:pt x="3151" y="2017"/>
                  </a:cubicBezTo>
                  <a:lnTo>
                    <a:pt x="2805" y="2017"/>
                  </a:lnTo>
                  <a:lnTo>
                    <a:pt x="2805" y="1009"/>
                  </a:lnTo>
                  <a:cubicBezTo>
                    <a:pt x="2805" y="788"/>
                    <a:pt x="2962" y="631"/>
                    <a:pt x="3151" y="631"/>
                  </a:cubicBezTo>
                  <a:close/>
                  <a:moveTo>
                    <a:pt x="4538" y="1355"/>
                  </a:moveTo>
                  <a:cubicBezTo>
                    <a:pt x="4727" y="1355"/>
                    <a:pt x="4884" y="1513"/>
                    <a:pt x="4884" y="1702"/>
                  </a:cubicBezTo>
                  <a:lnTo>
                    <a:pt x="4884" y="3088"/>
                  </a:lnTo>
                  <a:cubicBezTo>
                    <a:pt x="4884" y="3277"/>
                    <a:pt x="4727" y="3435"/>
                    <a:pt x="4538" y="3435"/>
                  </a:cubicBezTo>
                  <a:cubicBezTo>
                    <a:pt x="4349" y="3435"/>
                    <a:pt x="4191" y="3277"/>
                    <a:pt x="4191" y="3088"/>
                  </a:cubicBezTo>
                  <a:lnTo>
                    <a:pt x="4191" y="1702"/>
                  </a:lnTo>
                  <a:cubicBezTo>
                    <a:pt x="4191" y="1513"/>
                    <a:pt x="4349" y="1355"/>
                    <a:pt x="4538" y="1355"/>
                  </a:cubicBezTo>
                  <a:close/>
                  <a:moveTo>
                    <a:pt x="5924" y="2017"/>
                  </a:moveTo>
                  <a:cubicBezTo>
                    <a:pt x="6113" y="2017"/>
                    <a:pt x="6270" y="2174"/>
                    <a:pt x="6270" y="2363"/>
                  </a:cubicBezTo>
                  <a:lnTo>
                    <a:pt x="6270" y="3088"/>
                  </a:lnTo>
                  <a:cubicBezTo>
                    <a:pt x="6270" y="3277"/>
                    <a:pt x="6113" y="3435"/>
                    <a:pt x="5924" y="3435"/>
                  </a:cubicBezTo>
                  <a:cubicBezTo>
                    <a:pt x="5703" y="3435"/>
                    <a:pt x="5546" y="3277"/>
                    <a:pt x="5546" y="3088"/>
                  </a:cubicBezTo>
                  <a:lnTo>
                    <a:pt x="5546" y="2363"/>
                  </a:lnTo>
                  <a:cubicBezTo>
                    <a:pt x="5546" y="2174"/>
                    <a:pt x="5703" y="2017"/>
                    <a:pt x="5924" y="2017"/>
                  </a:cubicBezTo>
                  <a:close/>
                  <a:moveTo>
                    <a:pt x="3120" y="2741"/>
                  </a:moveTo>
                  <a:cubicBezTo>
                    <a:pt x="3309" y="2741"/>
                    <a:pt x="3467" y="2899"/>
                    <a:pt x="3467" y="3088"/>
                  </a:cubicBezTo>
                  <a:cubicBezTo>
                    <a:pt x="3467" y="3277"/>
                    <a:pt x="3309" y="3435"/>
                    <a:pt x="3120" y="3435"/>
                  </a:cubicBezTo>
                  <a:lnTo>
                    <a:pt x="1734" y="3435"/>
                  </a:lnTo>
                  <a:cubicBezTo>
                    <a:pt x="1545" y="3435"/>
                    <a:pt x="1387" y="3592"/>
                    <a:pt x="1387" y="3781"/>
                  </a:cubicBezTo>
                  <a:cubicBezTo>
                    <a:pt x="1387" y="4002"/>
                    <a:pt x="1545" y="4159"/>
                    <a:pt x="1734" y="4159"/>
                  </a:cubicBezTo>
                  <a:cubicBezTo>
                    <a:pt x="2679" y="4159"/>
                    <a:pt x="3467" y="4947"/>
                    <a:pt x="3467" y="5892"/>
                  </a:cubicBezTo>
                  <a:cubicBezTo>
                    <a:pt x="3467" y="6081"/>
                    <a:pt x="3624" y="6238"/>
                    <a:pt x="3845" y="6238"/>
                  </a:cubicBezTo>
                  <a:cubicBezTo>
                    <a:pt x="4034" y="6238"/>
                    <a:pt x="4191" y="6081"/>
                    <a:pt x="4191" y="5892"/>
                  </a:cubicBezTo>
                  <a:cubicBezTo>
                    <a:pt x="4191" y="5167"/>
                    <a:pt x="3876" y="4537"/>
                    <a:pt x="3435" y="4096"/>
                  </a:cubicBezTo>
                  <a:cubicBezTo>
                    <a:pt x="3593" y="4065"/>
                    <a:pt x="3750" y="4002"/>
                    <a:pt x="3876" y="3876"/>
                  </a:cubicBezTo>
                  <a:cubicBezTo>
                    <a:pt x="4065" y="4033"/>
                    <a:pt x="4317" y="4159"/>
                    <a:pt x="4569" y="4159"/>
                  </a:cubicBezTo>
                  <a:cubicBezTo>
                    <a:pt x="4853" y="4159"/>
                    <a:pt x="5073" y="4033"/>
                    <a:pt x="5294" y="3876"/>
                  </a:cubicBezTo>
                  <a:cubicBezTo>
                    <a:pt x="5483" y="4033"/>
                    <a:pt x="5703" y="4159"/>
                    <a:pt x="5987" y="4159"/>
                  </a:cubicBezTo>
                  <a:cubicBezTo>
                    <a:pt x="6113" y="4159"/>
                    <a:pt x="6239" y="4096"/>
                    <a:pt x="6333" y="4065"/>
                  </a:cubicBezTo>
                  <a:lnTo>
                    <a:pt x="6333" y="5167"/>
                  </a:lnTo>
                  <a:cubicBezTo>
                    <a:pt x="6333" y="5923"/>
                    <a:pt x="5861" y="6554"/>
                    <a:pt x="5199" y="6774"/>
                  </a:cubicBezTo>
                  <a:cubicBezTo>
                    <a:pt x="5042" y="6837"/>
                    <a:pt x="4979" y="6995"/>
                    <a:pt x="4979" y="7089"/>
                  </a:cubicBezTo>
                  <a:lnTo>
                    <a:pt x="4979" y="7562"/>
                  </a:lnTo>
                  <a:lnTo>
                    <a:pt x="2206" y="7562"/>
                  </a:lnTo>
                  <a:lnTo>
                    <a:pt x="2206" y="7089"/>
                  </a:lnTo>
                  <a:cubicBezTo>
                    <a:pt x="2206" y="6932"/>
                    <a:pt x="2143" y="6837"/>
                    <a:pt x="1986" y="6774"/>
                  </a:cubicBezTo>
                  <a:cubicBezTo>
                    <a:pt x="1261" y="6554"/>
                    <a:pt x="820" y="5892"/>
                    <a:pt x="820" y="5167"/>
                  </a:cubicBezTo>
                  <a:lnTo>
                    <a:pt x="820" y="3750"/>
                  </a:lnTo>
                  <a:lnTo>
                    <a:pt x="726" y="3750"/>
                  </a:lnTo>
                  <a:cubicBezTo>
                    <a:pt x="726" y="3151"/>
                    <a:pt x="1198" y="2741"/>
                    <a:pt x="1734" y="2741"/>
                  </a:cubicBezTo>
                  <a:close/>
                  <a:moveTo>
                    <a:pt x="5199" y="8286"/>
                  </a:moveTo>
                  <a:cubicBezTo>
                    <a:pt x="5388" y="8286"/>
                    <a:pt x="5546" y="8444"/>
                    <a:pt x="5546" y="8633"/>
                  </a:cubicBezTo>
                  <a:lnTo>
                    <a:pt x="5546" y="8979"/>
                  </a:lnTo>
                  <a:lnTo>
                    <a:pt x="1387" y="8979"/>
                  </a:lnTo>
                  <a:lnTo>
                    <a:pt x="1387" y="8633"/>
                  </a:lnTo>
                  <a:cubicBezTo>
                    <a:pt x="1387" y="8444"/>
                    <a:pt x="1545" y="8286"/>
                    <a:pt x="1734" y="8286"/>
                  </a:cubicBezTo>
                  <a:close/>
                  <a:moveTo>
                    <a:pt x="3120" y="1"/>
                  </a:moveTo>
                  <a:cubicBezTo>
                    <a:pt x="2647" y="1"/>
                    <a:pt x="2269" y="316"/>
                    <a:pt x="2143" y="757"/>
                  </a:cubicBezTo>
                  <a:cubicBezTo>
                    <a:pt x="2017" y="725"/>
                    <a:pt x="1891" y="694"/>
                    <a:pt x="1734" y="694"/>
                  </a:cubicBezTo>
                  <a:cubicBezTo>
                    <a:pt x="1167" y="694"/>
                    <a:pt x="726" y="1166"/>
                    <a:pt x="726" y="1702"/>
                  </a:cubicBezTo>
                  <a:lnTo>
                    <a:pt x="726" y="2426"/>
                  </a:lnTo>
                  <a:cubicBezTo>
                    <a:pt x="285" y="2678"/>
                    <a:pt x="1" y="3214"/>
                    <a:pt x="1" y="3750"/>
                  </a:cubicBezTo>
                  <a:lnTo>
                    <a:pt x="1" y="5136"/>
                  </a:lnTo>
                  <a:cubicBezTo>
                    <a:pt x="1" y="6081"/>
                    <a:pt x="568" y="6932"/>
                    <a:pt x="1387" y="7341"/>
                  </a:cubicBezTo>
                  <a:lnTo>
                    <a:pt x="1387" y="7656"/>
                  </a:lnTo>
                  <a:cubicBezTo>
                    <a:pt x="1009" y="7814"/>
                    <a:pt x="694" y="8160"/>
                    <a:pt x="694" y="8633"/>
                  </a:cubicBezTo>
                  <a:lnTo>
                    <a:pt x="694" y="9357"/>
                  </a:lnTo>
                  <a:cubicBezTo>
                    <a:pt x="694" y="9546"/>
                    <a:pt x="852" y="9704"/>
                    <a:pt x="1041" y="9704"/>
                  </a:cubicBezTo>
                  <a:lnTo>
                    <a:pt x="5892" y="9704"/>
                  </a:lnTo>
                  <a:cubicBezTo>
                    <a:pt x="6081" y="9704"/>
                    <a:pt x="6239" y="9546"/>
                    <a:pt x="6239" y="9357"/>
                  </a:cubicBezTo>
                  <a:lnTo>
                    <a:pt x="6239" y="8633"/>
                  </a:lnTo>
                  <a:cubicBezTo>
                    <a:pt x="6239" y="8192"/>
                    <a:pt x="5955" y="7814"/>
                    <a:pt x="5514" y="7656"/>
                  </a:cubicBezTo>
                  <a:lnTo>
                    <a:pt x="5514" y="7341"/>
                  </a:lnTo>
                  <a:cubicBezTo>
                    <a:pt x="6365" y="6932"/>
                    <a:pt x="6901" y="6081"/>
                    <a:pt x="6901" y="5136"/>
                  </a:cubicBezTo>
                  <a:lnTo>
                    <a:pt x="6901" y="2363"/>
                  </a:lnTo>
                  <a:cubicBezTo>
                    <a:pt x="6901" y="1796"/>
                    <a:pt x="6428" y="1355"/>
                    <a:pt x="5892" y="1355"/>
                  </a:cubicBezTo>
                  <a:cubicBezTo>
                    <a:pt x="5766" y="1355"/>
                    <a:pt x="5609" y="1387"/>
                    <a:pt x="5483" y="1418"/>
                  </a:cubicBezTo>
                  <a:cubicBezTo>
                    <a:pt x="5357" y="1009"/>
                    <a:pt x="4979" y="694"/>
                    <a:pt x="4506" y="694"/>
                  </a:cubicBezTo>
                  <a:cubicBezTo>
                    <a:pt x="4380" y="694"/>
                    <a:pt x="4223" y="725"/>
                    <a:pt x="4097" y="757"/>
                  </a:cubicBezTo>
                  <a:cubicBezTo>
                    <a:pt x="4002" y="316"/>
                    <a:pt x="3593" y="1"/>
                    <a:pt x="3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7"/>
            <p:cNvSpPr/>
            <p:nvPr/>
          </p:nvSpPr>
          <p:spPr>
            <a:xfrm>
              <a:off x="5559300" y="1945825"/>
              <a:ext cx="18150" cy="44125"/>
            </a:xfrm>
            <a:custGeom>
              <a:avLst/>
              <a:gdLst/>
              <a:ahLst/>
              <a:cxnLst/>
              <a:rect l="l" t="t" r="r" b="b"/>
              <a:pathLst>
                <a:path w="726" h="1765" extrusionOk="0">
                  <a:moveTo>
                    <a:pt x="379" y="0"/>
                  </a:moveTo>
                  <a:cubicBezTo>
                    <a:pt x="158" y="0"/>
                    <a:pt x="1" y="158"/>
                    <a:pt x="1" y="347"/>
                  </a:cubicBezTo>
                  <a:lnTo>
                    <a:pt x="1" y="1418"/>
                  </a:lnTo>
                  <a:cubicBezTo>
                    <a:pt x="1" y="1607"/>
                    <a:pt x="158" y="1764"/>
                    <a:pt x="379" y="1764"/>
                  </a:cubicBezTo>
                  <a:cubicBezTo>
                    <a:pt x="568" y="1764"/>
                    <a:pt x="725" y="1607"/>
                    <a:pt x="725" y="1418"/>
                  </a:cubicBezTo>
                  <a:lnTo>
                    <a:pt x="725" y="347"/>
                  </a:lnTo>
                  <a:cubicBezTo>
                    <a:pt x="725" y="158"/>
                    <a:pt x="568" y="0"/>
                    <a:pt x="3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7"/>
            <p:cNvSpPr/>
            <p:nvPr/>
          </p:nvSpPr>
          <p:spPr>
            <a:xfrm>
              <a:off x="5611275" y="1963925"/>
              <a:ext cx="35475" cy="34500"/>
            </a:xfrm>
            <a:custGeom>
              <a:avLst/>
              <a:gdLst/>
              <a:ahLst/>
              <a:cxnLst/>
              <a:rect l="l" t="t" r="r" b="b"/>
              <a:pathLst>
                <a:path w="1419" h="1380" extrusionOk="0">
                  <a:moveTo>
                    <a:pt x="1076" y="1"/>
                  </a:moveTo>
                  <a:cubicBezTo>
                    <a:pt x="985" y="1"/>
                    <a:pt x="899" y="32"/>
                    <a:pt x="851" y="95"/>
                  </a:cubicBezTo>
                  <a:lnTo>
                    <a:pt x="127" y="788"/>
                  </a:lnTo>
                  <a:cubicBezTo>
                    <a:pt x="1" y="914"/>
                    <a:pt x="1" y="1166"/>
                    <a:pt x="127" y="1261"/>
                  </a:cubicBezTo>
                  <a:cubicBezTo>
                    <a:pt x="190" y="1340"/>
                    <a:pt x="284" y="1379"/>
                    <a:pt x="375" y="1379"/>
                  </a:cubicBezTo>
                  <a:cubicBezTo>
                    <a:pt x="466" y="1379"/>
                    <a:pt x="552" y="1340"/>
                    <a:pt x="599" y="1261"/>
                  </a:cubicBezTo>
                  <a:lnTo>
                    <a:pt x="1324" y="568"/>
                  </a:lnTo>
                  <a:cubicBezTo>
                    <a:pt x="1419" y="442"/>
                    <a:pt x="1419" y="221"/>
                    <a:pt x="1324" y="95"/>
                  </a:cubicBezTo>
                  <a:cubicBezTo>
                    <a:pt x="1261" y="32"/>
                    <a:pt x="1167" y="1"/>
                    <a:pt x="10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7"/>
            <p:cNvSpPr/>
            <p:nvPr/>
          </p:nvSpPr>
          <p:spPr>
            <a:xfrm>
              <a:off x="5664050" y="2067900"/>
              <a:ext cx="35475" cy="17350"/>
            </a:xfrm>
            <a:custGeom>
              <a:avLst/>
              <a:gdLst/>
              <a:ahLst/>
              <a:cxnLst/>
              <a:rect l="l" t="t" r="r" b="b"/>
              <a:pathLst>
                <a:path w="1419" h="694" extrusionOk="0">
                  <a:moveTo>
                    <a:pt x="347" y="0"/>
                  </a:moveTo>
                  <a:cubicBezTo>
                    <a:pt x="158" y="0"/>
                    <a:pt x="1" y="158"/>
                    <a:pt x="1" y="347"/>
                  </a:cubicBezTo>
                  <a:cubicBezTo>
                    <a:pt x="1" y="536"/>
                    <a:pt x="158" y="694"/>
                    <a:pt x="347" y="694"/>
                  </a:cubicBezTo>
                  <a:lnTo>
                    <a:pt x="1040" y="694"/>
                  </a:lnTo>
                  <a:cubicBezTo>
                    <a:pt x="1261" y="694"/>
                    <a:pt x="1418" y="536"/>
                    <a:pt x="1418" y="347"/>
                  </a:cubicBezTo>
                  <a:cubicBezTo>
                    <a:pt x="1418" y="158"/>
                    <a:pt x="1261"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7"/>
            <p:cNvSpPr/>
            <p:nvPr/>
          </p:nvSpPr>
          <p:spPr>
            <a:xfrm>
              <a:off x="5421475" y="2067900"/>
              <a:ext cx="35450" cy="17350"/>
            </a:xfrm>
            <a:custGeom>
              <a:avLst/>
              <a:gdLst/>
              <a:ahLst/>
              <a:cxnLst/>
              <a:rect l="l" t="t" r="r" b="b"/>
              <a:pathLst>
                <a:path w="1418" h="694" extrusionOk="0">
                  <a:moveTo>
                    <a:pt x="378" y="0"/>
                  </a:moveTo>
                  <a:cubicBezTo>
                    <a:pt x="158" y="0"/>
                    <a:pt x="0" y="158"/>
                    <a:pt x="0" y="347"/>
                  </a:cubicBezTo>
                  <a:cubicBezTo>
                    <a:pt x="0" y="536"/>
                    <a:pt x="158" y="694"/>
                    <a:pt x="378" y="694"/>
                  </a:cubicBezTo>
                  <a:lnTo>
                    <a:pt x="1071" y="694"/>
                  </a:lnTo>
                  <a:cubicBezTo>
                    <a:pt x="1260" y="694"/>
                    <a:pt x="1418" y="536"/>
                    <a:pt x="1418" y="347"/>
                  </a:cubicBezTo>
                  <a:cubicBezTo>
                    <a:pt x="1418" y="158"/>
                    <a:pt x="1260"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7"/>
            <p:cNvSpPr/>
            <p:nvPr/>
          </p:nvSpPr>
          <p:spPr>
            <a:xfrm>
              <a:off x="5490000" y="1963925"/>
              <a:ext cx="35450" cy="33900"/>
            </a:xfrm>
            <a:custGeom>
              <a:avLst/>
              <a:gdLst/>
              <a:ahLst/>
              <a:cxnLst/>
              <a:rect l="l" t="t" r="r" b="b"/>
              <a:pathLst>
                <a:path w="1418" h="1356" extrusionOk="0">
                  <a:moveTo>
                    <a:pt x="343" y="1"/>
                  </a:moveTo>
                  <a:cubicBezTo>
                    <a:pt x="252" y="1"/>
                    <a:pt x="158" y="32"/>
                    <a:pt x="95" y="95"/>
                  </a:cubicBezTo>
                  <a:cubicBezTo>
                    <a:pt x="0" y="221"/>
                    <a:pt x="0" y="442"/>
                    <a:pt x="95" y="568"/>
                  </a:cubicBezTo>
                  <a:lnTo>
                    <a:pt x="819" y="1261"/>
                  </a:lnTo>
                  <a:cubicBezTo>
                    <a:pt x="866" y="1324"/>
                    <a:pt x="953" y="1356"/>
                    <a:pt x="1044" y="1356"/>
                  </a:cubicBezTo>
                  <a:cubicBezTo>
                    <a:pt x="1134" y="1356"/>
                    <a:pt x="1229" y="1324"/>
                    <a:pt x="1292" y="1261"/>
                  </a:cubicBezTo>
                  <a:cubicBezTo>
                    <a:pt x="1418" y="1166"/>
                    <a:pt x="1418" y="914"/>
                    <a:pt x="1292" y="788"/>
                  </a:cubicBezTo>
                  <a:lnTo>
                    <a:pt x="567" y="95"/>
                  </a:lnTo>
                  <a:cubicBezTo>
                    <a:pt x="520" y="32"/>
                    <a:pt x="433" y="1"/>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7"/>
            <p:cNvSpPr/>
            <p:nvPr/>
          </p:nvSpPr>
          <p:spPr>
            <a:xfrm>
              <a:off x="5437225" y="1997650"/>
              <a:ext cx="37825" cy="26325"/>
            </a:xfrm>
            <a:custGeom>
              <a:avLst/>
              <a:gdLst/>
              <a:ahLst/>
              <a:cxnLst/>
              <a:rect l="l" t="t" r="r" b="b"/>
              <a:pathLst>
                <a:path w="1513" h="1053" extrusionOk="0">
                  <a:moveTo>
                    <a:pt x="422" y="0"/>
                  </a:moveTo>
                  <a:cubicBezTo>
                    <a:pt x="285" y="0"/>
                    <a:pt x="140" y="81"/>
                    <a:pt x="95" y="196"/>
                  </a:cubicBezTo>
                  <a:cubicBezTo>
                    <a:pt x="0" y="353"/>
                    <a:pt x="95" y="574"/>
                    <a:pt x="252" y="668"/>
                  </a:cubicBezTo>
                  <a:lnTo>
                    <a:pt x="945" y="1015"/>
                  </a:lnTo>
                  <a:cubicBezTo>
                    <a:pt x="989" y="1041"/>
                    <a:pt x="1039" y="1052"/>
                    <a:pt x="1091" y="1052"/>
                  </a:cubicBezTo>
                  <a:cubicBezTo>
                    <a:pt x="1227" y="1052"/>
                    <a:pt x="1372" y="971"/>
                    <a:pt x="1418" y="857"/>
                  </a:cubicBezTo>
                  <a:cubicBezTo>
                    <a:pt x="1512" y="700"/>
                    <a:pt x="1418" y="479"/>
                    <a:pt x="1260" y="385"/>
                  </a:cubicBezTo>
                  <a:lnTo>
                    <a:pt x="567" y="38"/>
                  </a:lnTo>
                  <a:cubicBezTo>
                    <a:pt x="524" y="12"/>
                    <a:pt x="473" y="0"/>
                    <a:pt x="4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7"/>
            <p:cNvSpPr/>
            <p:nvPr/>
          </p:nvSpPr>
          <p:spPr>
            <a:xfrm>
              <a:off x="5645150" y="1998300"/>
              <a:ext cx="37825" cy="26900"/>
            </a:xfrm>
            <a:custGeom>
              <a:avLst/>
              <a:gdLst/>
              <a:ahLst/>
              <a:cxnLst/>
              <a:rect l="l" t="t" r="r" b="b"/>
              <a:pathLst>
                <a:path w="1513" h="1076" extrusionOk="0">
                  <a:moveTo>
                    <a:pt x="1098" y="0"/>
                  </a:moveTo>
                  <a:cubicBezTo>
                    <a:pt x="1046" y="0"/>
                    <a:pt x="994" y="14"/>
                    <a:pt x="946" y="44"/>
                  </a:cubicBezTo>
                  <a:lnTo>
                    <a:pt x="253" y="422"/>
                  </a:lnTo>
                  <a:cubicBezTo>
                    <a:pt x="95" y="485"/>
                    <a:pt x="1" y="674"/>
                    <a:pt x="95" y="894"/>
                  </a:cubicBezTo>
                  <a:cubicBezTo>
                    <a:pt x="142" y="1011"/>
                    <a:pt x="258" y="1076"/>
                    <a:pt x="405" y="1076"/>
                  </a:cubicBezTo>
                  <a:cubicBezTo>
                    <a:pt x="456" y="1076"/>
                    <a:pt x="511" y="1068"/>
                    <a:pt x="568" y="1052"/>
                  </a:cubicBezTo>
                  <a:lnTo>
                    <a:pt x="1261" y="674"/>
                  </a:lnTo>
                  <a:cubicBezTo>
                    <a:pt x="1418" y="611"/>
                    <a:pt x="1513" y="422"/>
                    <a:pt x="1418" y="201"/>
                  </a:cubicBezTo>
                  <a:cubicBezTo>
                    <a:pt x="1331" y="71"/>
                    <a:pt x="1214" y="0"/>
                    <a:pt x="10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37"/>
          <p:cNvSpPr/>
          <p:nvPr/>
        </p:nvSpPr>
        <p:spPr>
          <a:xfrm>
            <a:off x="4937193" y="3098502"/>
            <a:ext cx="427376" cy="425127"/>
          </a:xfrm>
          <a:custGeom>
            <a:avLst/>
            <a:gdLst/>
            <a:ahLst/>
            <a:cxnLst/>
            <a:rect l="l" t="t" r="r" b="b"/>
            <a:pathLst>
              <a:path w="11973" h="11910" extrusionOk="0">
                <a:moveTo>
                  <a:pt x="11027" y="662"/>
                </a:moveTo>
                <a:lnTo>
                  <a:pt x="11027" y="1387"/>
                </a:lnTo>
                <a:lnTo>
                  <a:pt x="8601" y="1387"/>
                </a:lnTo>
                <a:cubicBezTo>
                  <a:pt x="8412" y="1387"/>
                  <a:pt x="8255" y="1229"/>
                  <a:pt x="8255" y="1040"/>
                </a:cubicBezTo>
                <a:cubicBezTo>
                  <a:pt x="8255" y="820"/>
                  <a:pt x="8412" y="662"/>
                  <a:pt x="8601" y="662"/>
                </a:cubicBezTo>
                <a:close/>
                <a:moveTo>
                  <a:pt x="10366" y="2048"/>
                </a:moveTo>
                <a:lnTo>
                  <a:pt x="10366" y="2773"/>
                </a:lnTo>
                <a:lnTo>
                  <a:pt x="7940" y="2773"/>
                </a:lnTo>
                <a:cubicBezTo>
                  <a:pt x="7926" y="2775"/>
                  <a:pt x="7912" y="2776"/>
                  <a:pt x="7899" y="2776"/>
                </a:cubicBezTo>
                <a:cubicBezTo>
                  <a:pt x="7728" y="2776"/>
                  <a:pt x="7593" y="2599"/>
                  <a:pt x="7593" y="2395"/>
                </a:cubicBezTo>
                <a:cubicBezTo>
                  <a:pt x="7593" y="2206"/>
                  <a:pt x="7751" y="2048"/>
                  <a:pt x="7940" y="2048"/>
                </a:cubicBezTo>
                <a:close/>
                <a:moveTo>
                  <a:pt x="11027" y="3466"/>
                </a:moveTo>
                <a:lnTo>
                  <a:pt x="11027" y="4191"/>
                </a:lnTo>
                <a:lnTo>
                  <a:pt x="8601" y="4191"/>
                </a:lnTo>
                <a:cubicBezTo>
                  <a:pt x="8412" y="4191"/>
                  <a:pt x="8255" y="4033"/>
                  <a:pt x="8255" y="3812"/>
                </a:cubicBezTo>
                <a:cubicBezTo>
                  <a:pt x="8255" y="3623"/>
                  <a:pt x="8412" y="3466"/>
                  <a:pt x="8601" y="3466"/>
                </a:cubicBezTo>
                <a:close/>
                <a:moveTo>
                  <a:pt x="1292" y="4884"/>
                </a:moveTo>
                <a:lnTo>
                  <a:pt x="1292" y="5608"/>
                </a:lnTo>
                <a:lnTo>
                  <a:pt x="568" y="5608"/>
                </a:lnTo>
                <a:lnTo>
                  <a:pt x="568" y="4884"/>
                </a:lnTo>
                <a:close/>
                <a:moveTo>
                  <a:pt x="11027" y="4884"/>
                </a:moveTo>
                <a:lnTo>
                  <a:pt x="11027" y="5608"/>
                </a:lnTo>
                <a:lnTo>
                  <a:pt x="6207" y="5608"/>
                </a:lnTo>
                <a:lnTo>
                  <a:pt x="6207" y="4884"/>
                </a:lnTo>
                <a:close/>
                <a:moveTo>
                  <a:pt x="3718" y="2080"/>
                </a:moveTo>
                <a:cubicBezTo>
                  <a:pt x="4663" y="2080"/>
                  <a:pt x="5482" y="2867"/>
                  <a:pt x="5482" y="3844"/>
                </a:cubicBezTo>
                <a:lnTo>
                  <a:pt x="5482" y="5955"/>
                </a:lnTo>
                <a:cubicBezTo>
                  <a:pt x="5482" y="6144"/>
                  <a:pt x="5325" y="6301"/>
                  <a:pt x="5136" y="6301"/>
                </a:cubicBezTo>
                <a:lnTo>
                  <a:pt x="2300" y="6301"/>
                </a:lnTo>
                <a:cubicBezTo>
                  <a:pt x="2111" y="6301"/>
                  <a:pt x="1954" y="6144"/>
                  <a:pt x="1954" y="5955"/>
                </a:cubicBezTo>
                <a:lnTo>
                  <a:pt x="1954" y="3844"/>
                </a:lnTo>
                <a:cubicBezTo>
                  <a:pt x="1954" y="2899"/>
                  <a:pt x="2742" y="2080"/>
                  <a:pt x="3718" y="2080"/>
                </a:cubicBezTo>
                <a:close/>
                <a:moveTo>
                  <a:pt x="11027" y="6301"/>
                </a:moveTo>
                <a:lnTo>
                  <a:pt x="11027" y="7688"/>
                </a:lnTo>
                <a:lnTo>
                  <a:pt x="7593" y="7688"/>
                </a:lnTo>
                <a:lnTo>
                  <a:pt x="7593" y="6301"/>
                </a:lnTo>
                <a:lnTo>
                  <a:pt x="8948" y="6301"/>
                </a:lnTo>
                <a:lnTo>
                  <a:pt x="8948" y="6648"/>
                </a:lnTo>
                <a:cubicBezTo>
                  <a:pt x="8948" y="6868"/>
                  <a:pt x="9106" y="7026"/>
                  <a:pt x="9326" y="7026"/>
                </a:cubicBezTo>
                <a:cubicBezTo>
                  <a:pt x="9515" y="7026"/>
                  <a:pt x="9673" y="6868"/>
                  <a:pt x="9673" y="6648"/>
                </a:cubicBezTo>
                <a:lnTo>
                  <a:pt x="9673" y="6301"/>
                </a:lnTo>
                <a:close/>
                <a:moveTo>
                  <a:pt x="4443" y="8349"/>
                </a:moveTo>
                <a:cubicBezTo>
                  <a:pt x="4852" y="8349"/>
                  <a:pt x="5293" y="8633"/>
                  <a:pt x="5419" y="9074"/>
                </a:cubicBezTo>
                <a:lnTo>
                  <a:pt x="2080" y="9074"/>
                </a:lnTo>
                <a:cubicBezTo>
                  <a:pt x="2237" y="8664"/>
                  <a:pt x="2616" y="8349"/>
                  <a:pt x="3057" y="8349"/>
                </a:cubicBezTo>
                <a:close/>
                <a:moveTo>
                  <a:pt x="11027" y="8349"/>
                </a:moveTo>
                <a:lnTo>
                  <a:pt x="11027" y="9735"/>
                </a:lnTo>
                <a:lnTo>
                  <a:pt x="7593" y="9735"/>
                </a:lnTo>
                <a:lnTo>
                  <a:pt x="7593" y="8349"/>
                </a:lnTo>
                <a:lnTo>
                  <a:pt x="8948" y="8349"/>
                </a:lnTo>
                <a:lnTo>
                  <a:pt x="8948" y="8696"/>
                </a:lnTo>
                <a:cubicBezTo>
                  <a:pt x="8948" y="8916"/>
                  <a:pt x="9106" y="9074"/>
                  <a:pt x="9326" y="9074"/>
                </a:cubicBezTo>
                <a:cubicBezTo>
                  <a:pt x="9515" y="9074"/>
                  <a:pt x="9673" y="8916"/>
                  <a:pt x="9673" y="8696"/>
                </a:cubicBezTo>
                <a:lnTo>
                  <a:pt x="9673" y="8349"/>
                </a:lnTo>
                <a:close/>
                <a:moveTo>
                  <a:pt x="8633" y="0"/>
                </a:moveTo>
                <a:cubicBezTo>
                  <a:pt x="8066" y="0"/>
                  <a:pt x="7625" y="473"/>
                  <a:pt x="7625" y="1040"/>
                </a:cubicBezTo>
                <a:cubicBezTo>
                  <a:pt x="7625" y="1135"/>
                  <a:pt x="7656" y="1292"/>
                  <a:pt x="7688" y="1418"/>
                </a:cubicBezTo>
                <a:cubicBezTo>
                  <a:pt x="7278" y="1544"/>
                  <a:pt x="6963" y="1922"/>
                  <a:pt x="6963" y="2395"/>
                </a:cubicBezTo>
                <a:cubicBezTo>
                  <a:pt x="6963" y="2678"/>
                  <a:pt x="7058" y="2962"/>
                  <a:pt x="7278" y="3151"/>
                </a:cubicBezTo>
                <a:cubicBezTo>
                  <a:pt x="7373" y="3308"/>
                  <a:pt x="7530" y="3403"/>
                  <a:pt x="7751" y="3434"/>
                </a:cubicBezTo>
                <a:cubicBezTo>
                  <a:pt x="7688" y="3560"/>
                  <a:pt x="7656" y="3655"/>
                  <a:pt x="7656" y="3812"/>
                </a:cubicBezTo>
                <a:cubicBezTo>
                  <a:pt x="7656" y="3939"/>
                  <a:pt x="7688" y="4065"/>
                  <a:pt x="7751" y="4191"/>
                </a:cubicBezTo>
                <a:lnTo>
                  <a:pt x="6270" y="4191"/>
                </a:lnTo>
                <a:lnTo>
                  <a:pt x="6270" y="3812"/>
                </a:lnTo>
                <a:cubicBezTo>
                  <a:pt x="6270" y="2489"/>
                  <a:pt x="5167" y="1387"/>
                  <a:pt x="3844" y="1387"/>
                </a:cubicBezTo>
                <a:cubicBezTo>
                  <a:pt x="2490" y="1387"/>
                  <a:pt x="1387" y="2489"/>
                  <a:pt x="1387" y="3812"/>
                </a:cubicBezTo>
                <a:lnTo>
                  <a:pt x="1387" y="4191"/>
                </a:lnTo>
                <a:lnTo>
                  <a:pt x="379" y="4191"/>
                </a:lnTo>
                <a:cubicBezTo>
                  <a:pt x="158" y="4191"/>
                  <a:pt x="1" y="4348"/>
                  <a:pt x="1" y="4537"/>
                </a:cubicBezTo>
                <a:lnTo>
                  <a:pt x="1" y="11500"/>
                </a:lnTo>
                <a:cubicBezTo>
                  <a:pt x="1" y="11689"/>
                  <a:pt x="158" y="11846"/>
                  <a:pt x="379" y="11846"/>
                </a:cubicBezTo>
                <a:cubicBezTo>
                  <a:pt x="568" y="11846"/>
                  <a:pt x="725" y="11689"/>
                  <a:pt x="725" y="11500"/>
                </a:cubicBezTo>
                <a:lnTo>
                  <a:pt x="725" y="6301"/>
                </a:lnTo>
                <a:lnTo>
                  <a:pt x="1481" y="6301"/>
                </a:lnTo>
                <a:cubicBezTo>
                  <a:pt x="1639" y="6711"/>
                  <a:pt x="1985" y="7026"/>
                  <a:pt x="2458" y="7026"/>
                </a:cubicBezTo>
                <a:lnTo>
                  <a:pt x="3529" y="7026"/>
                </a:lnTo>
                <a:lnTo>
                  <a:pt x="3529" y="7719"/>
                </a:lnTo>
                <a:lnTo>
                  <a:pt x="3151" y="7719"/>
                </a:lnTo>
                <a:cubicBezTo>
                  <a:pt x="2237" y="7719"/>
                  <a:pt x="1387" y="8507"/>
                  <a:pt x="1387" y="9452"/>
                </a:cubicBezTo>
                <a:cubicBezTo>
                  <a:pt x="1387" y="9641"/>
                  <a:pt x="1544" y="9798"/>
                  <a:pt x="1733" y="9798"/>
                </a:cubicBezTo>
                <a:lnTo>
                  <a:pt x="3529" y="9798"/>
                </a:lnTo>
                <a:lnTo>
                  <a:pt x="3529" y="10523"/>
                </a:lnTo>
                <a:lnTo>
                  <a:pt x="2458" y="10523"/>
                </a:lnTo>
                <a:cubicBezTo>
                  <a:pt x="1859" y="10523"/>
                  <a:pt x="1418" y="10996"/>
                  <a:pt x="1418" y="11531"/>
                </a:cubicBezTo>
                <a:cubicBezTo>
                  <a:pt x="1418" y="11752"/>
                  <a:pt x="1576" y="11909"/>
                  <a:pt x="1796" y="11909"/>
                </a:cubicBezTo>
                <a:cubicBezTo>
                  <a:pt x="1985" y="11909"/>
                  <a:pt x="2143" y="11752"/>
                  <a:pt x="2143" y="11531"/>
                </a:cubicBezTo>
                <a:cubicBezTo>
                  <a:pt x="2143" y="11342"/>
                  <a:pt x="2300" y="11185"/>
                  <a:pt x="2490" y="11185"/>
                </a:cubicBezTo>
                <a:lnTo>
                  <a:pt x="3561" y="11185"/>
                </a:lnTo>
                <a:lnTo>
                  <a:pt x="3561" y="11531"/>
                </a:lnTo>
                <a:cubicBezTo>
                  <a:pt x="3561" y="11752"/>
                  <a:pt x="3718" y="11909"/>
                  <a:pt x="3907" y="11909"/>
                </a:cubicBezTo>
                <a:cubicBezTo>
                  <a:pt x="4096" y="11909"/>
                  <a:pt x="4254" y="11752"/>
                  <a:pt x="4254" y="11531"/>
                </a:cubicBezTo>
                <a:lnTo>
                  <a:pt x="4254" y="11185"/>
                </a:lnTo>
                <a:lnTo>
                  <a:pt x="5325" y="11185"/>
                </a:lnTo>
                <a:cubicBezTo>
                  <a:pt x="5514" y="11185"/>
                  <a:pt x="5672" y="11342"/>
                  <a:pt x="5672" y="11531"/>
                </a:cubicBezTo>
                <a:cubicBezTo>
                  <a:pt x="5672" y="11752"/>
                  <a:pt x="5829" y="11909"/>
                  <a:pt x="6050" y="11909"/>
                </a:cubicBezTo>
                <a:cubicBezTo>
                  <a:pt x="6239" y="11909"/>
                  <a:pt x="6396" y="11752"/>
                  <a:pt x="6396" y="11531"/>
                </a:cubicBezTo>
                <a:cubicBezTo>
                  <a:pt x="6396" y="10964"/>
                  <a:pt x="5924" y="10523"/>
                  <a:pt x="5356" y="10523"/>
                </a:cubicBezTo>
                <a:lnTo>
                  <a:pt x="4317" y="10523"/>
                </a:lnTo>
                <a:lnTo>
                  <a:pt x="4317" y="9798"/>
                </a:lnTo>
                <a:lnTo>
                  <a:pt x="6081" y="9798"/>
                </a:lnTo>
                <a:cubicBezTo>
                  <a:pt x="6270" y="9798"/>
                  <a:pt x="6428" y="9641"/>
                  <a:pt x="6428" y="9452"/>
                </a:cubicBezTo>
                <a:cubicBezTo>
                  <a:pt x="6428" y="8507"/>
                  <a:pt x="5640" y="7719"/>
                  <a:pt x="4663" y="7719"/>
                </a:cubicBezTo>
                <a:lnTo>
                  <a:pt x="4317" y="7719"/>
                </a:lnTo>
                <a:lnTo>
                  <a:pt x="4317" y="7026"/>
                </a:lnTo>
                <a:lnTo>
                  <a:pt x="5356" y="7026"/>
                </a:lnTo>
                <a:cubicBezTo>
                  <a:pt x="5798" y="7026"/>
                  <a:pt x="6207" y="6742"/>
                  <a:pt x="6365" y="6301"/>
                </a:cubicBezTo>
                <a:lnTo>
                  <a:pt x="7089" y="6301"/>
                </a:lnTo>
                <a:lnTo>
                  <a:pt x="7089" y="11500"/>
                </a:lnTo>
                <a:cubicBezTo>
                  <a:pt x="7089" y="11689"/>
                  <a:pt x="7247" y="11846"/>
                  <a:pt x="7467" y="11846"/>
                </a:cubicBezTo>
                <a:cubicBezTo>
                  <a:pt x="7656" y="11846"/>
                  <a:pt x="7814" y="11689"/>
                  <a:pt x="7814" y="11500"/>
                </a:cubicBezTo>
                <a:lnTo>
                  <a:pt x="7814" y="10492"/>
                </a:lnTo>
                <a:lnTo>
                  <a:pt x="11279" y="10492"/>
                </a:lnTo>
                <a:lnTo>
                  <a:pt x="11279" y="11500"/>
                </a:lnTo>
                <a:cubicBezTo>
                  <a:pt x="11279" y="11689"/>
                  <a:pt x="11437" y="11846"/>
                  <a:pt x="11626" y="11846"/>
                </a:cubicBezTo>
                <a:cubicBezTo>
                  <a:pt x="11815" y="11846"/>
                  <a:pt x="11972" y="11689"/>
                  <a:pt x="11972" y="11500"/>
                </a:cubicBezTo>
                <a:lnTo>
                  <a:pt x="11972" y="3151"/>
                </a:lnTo>
                <a:cubicBezTo>
                  <a:pt x="11972" y="2962"/>
                  <a:pt x="11815" y="2804"/>
                  <a:pt x="11626" y="2804"/>
                </a:cubicBezTo>
                <a:lnTo>
                  <a:pt x="11279" y="2804"/>
                </a:lnTo>
                <a:lnTo>
                  <a:pt x="11279" y="2080"/>
                </a:lnTo>
                <a:lnTo>
                  <a:pt x="11626" y="2080"/>
                </a:lnTo>
                <a:cubicBezTo>
                  <a:pt x="11815" y="2080"/>
                  <a:pt x="11972" y="1922"/>
                  <a:pt x="11972" y="1733"/>
                </a:cubicBezTo>
                <a:lnTo>
                  <a:pt x="11972" y="347"/>
                </a:lnTo>
                <a:cubicBezTo>
                  <a:pt x="11752" y="158"/>
                  <a:pt x="11594" y="0"/>
                  <a:pt x="114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70897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a:xfrm>
            <a:off x="118200" y="1862710"/>
            <a:ext cx="3823880" cy="537590"/>
          </a:xfrm>
        </p:spPr>
        <p:txBody>
          <a:bodyPr/>
          <a:lstStyle/>
          <a:p>
            <a:r>
              <a:rPr lang="ro-RO" dirty="0" smtClean="0">
                <a:latin typeface="Candara" pitchFamily="34" charset="0"/>
              </a:rPr>
              <a:t>Utilizarea tehnologiei OCR pentru atingerea obiectivelor</a:t>
            </a:r>
            <a:endParaRPr lang="ro-RO" dirty="0">
              <a:latin typeface="Candara" pitchFamily="34" charset="0"/>
            </a:endParaRPr>
          </a:p>
        </p:txBody>
      </p:sp>
      <p:sp>
        <p:nvSpPr>
          <p:cNvPr id="19" name="Subtitle 18"/>
          <p:cNvSpPr>
            <a:spLocks noGrp="1"/>
          </p:cNvSpPr>
          <p:nvPr>
            <p:ph type="subTitle" idx="1"/>
          </p:nvPr>
        </p:nvSpPr>
        <p:spPr>
          <a:xfrm>
            <a:off x="91440" y="2871300"/>
            <a:ext cx="3864700" cy="2272200"/>
          </a:xfrm>
        </p:spPr>
        <p:txBody>
          <a:bodyPr/>
          <a:lstStyle/>
          <a:p>
            <a:r>
              <a:rPr lang="ro-RO" dirty="0" smtClean="0">
                <a:solidFill>
                  <a:schemeClr val="tx2">
                    <a:lumMod val="50000"/>
                  </a:schemeClr>
                </a:solidFill>
                <a:latin typeface="Candara Light" pitchFamily="34" charset="0"/>
              </a:rPr>
              <a:t>Pentru bibliotecari</a:t>
            </a:r>
            <a:r>
              <a:rPr lang="ro-RO" dirty="0" smtClean="0">
                <a:latin typeface="Candara Light" pitchFamily="34" charset="0"/>
              </a:rPr>
              <a:t>:  </a:t>
            </a:r>
            <a:r>
              <a:rPr lang="ro-RO" b="1" dirty="0" smtClean="0">
                <a:latin typeface="Candara Light" pitchFamily="34" charset="0"/>
              </a:rPr>
              <a:t>introducerea rapidă a cărților în baza de date </a:t>
            </a:r>
            <a:r>
              <a:rPr lang="ro-RO" dirty="0" smtClean="0">
                <a:latin typeface="Candara Light" pitchFamily="34" charset="0"/>
              </a:rPr>
              <a:t>prin fotografierea informațiilor importante ale cărții </a:t>
            </a:r>
          </a:p>
          <a:p>
            <a:endParaRPr lang="ro-RO" dirty="0">
              <a:latin typeface="Candara Light" pitchFamily="34" charset="0"/>
            </a:endParaRPr>
          </a:p>
          <a:p>
            <a:r>
              <a:rPr lang="ro-RO" dirty="0" smtClean="0">
                <a:solidFill>
                  <a:schemeClr val="tx2">
                    <a:lumMod val="50000"/>
                  </a:schemeClr>
                </a:solidFill>
                <a:latin typeface="Candara Light" pitchFamily="34" charset="0"/>
              </a:rPr>
              <a:t>Pentru cititori</a:t>
            </a:r>
            <a:r>
              <a:rPr lang="ro-RO" dirty="0" smtClean="0">
                <a:latin typeface="Candara Light" pitchFamily="34" charset="0"/>
              </a:rPr>
              <a:t>: </a:t>
            </a:r>
            <a:r>
              <a:rPr lang="ro-RO" b="1" dirty="0" smtClean="0">
                <a:latin typeface="Candara Light" pitchFamily="34" charset="0"/>
              </a:rPr>
              <a:t>salvarea citatelor și a paragrafelor preferate</a:t>
            </a:r>
            <a:r>
              <a:rPr lang="ro-RO" dirty="0" smtClean="0">
                <a:latin typeface="Candara Light" pitchFamily="34" charset="0"/>
              </a:rPr>
              <a:t> dintr-o carte citită prin fotografierea citatului.</a:t>
            </a:r>
          </a:p>
          <a:p>
            <a:endParaRPr lang="ro-RO" dirty="0" smtClean="0">
              <a:latin typeface="Candara Light" pitchFamily="34" charset="0"/>
            </a:endParaRPr>
          </a:p>
          <a:p>
            <a:endParaRPr lang="ro-RO" dirty="0">
              <a:latin typeface="Candara Light" pitchFamily="34" charset="0"/>
            </a:endParaRPr>
          </a:p>
        </p:txBody>
      </p:sp>
      <p:sp>
        <p:nvSpPr>
          <p:cNvPr id="31" name="Rectangle 30"/>
          <p:cNvSpPr/>
          <p:nvPr/>
        </p:nvSpPr>
        <p:spPr>
          <a:xfrm>
            <a:off x="393700" y="389467"/>
            <a:ext cx="8331200" cy="98790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30" name="Title 29"/>
          <p:cNvSpPr>
            <a:spLocks noGrp="1"/>
          </p:cNvSpPr>
          <p:nvPr>
            <p:ph type="title" idx="15"/>
          </p:nvPr>
        </p:nvSpPr>
        <p:spPr>
          <a:xfrm>
            <a:off x="393700" y="626700"/>
            <a:ext cx="8331200" cy="478200"/>
          </a:xfrm>
        </p:spPr>
        <p:txBody>
          <a:bodyPr/>
          <a:lstStyle/>
          <a:p>
            <a:r>
              <a:rPr lang="ro-RO" dirty="0" smtClean="0">
                <a:latin typeface="Candara" pitchFamily="34" charset="0"/>
              </a:rPr>
              <a:t>BibliOCR: </a:t>
            </a:r>
            <a:br>
              <a:rPr lang="ro-RO" dirty="0" smtClean="0">
                <a:latin typeface="Candara" pitchFamily="34" charset="0"/>
              </a:rPr>
            </a:br>
            <a:r>
              <a:rPr lang="ro-RO" dirty="0" smtClean="0">
                <a:latin typeface="Candara" pitchFamily="34" charset="0"/>
              </a:rPr>
              <a:t>aplicația ce aduce tehnologii Iot în biblioteci</a:t>
            </a:r>
            <a:endParaRPr lang="ro-RO" dirty="0">
              <a:latin typeface="Candara" pitchFamily="34" charset="0"/>
            </a:endParaRPr>
          </a:p>
        </p:txBody>
      </p:sp>
      <p:sp>
        <p:nvSpPr>
          <p:cNvPr id="32" name="Title 17"/>
          <p:cNvSpPr>
            <a:spLocks noGrp="1"/>
          </p:cNvSpPr>
          <p:nvPr>
            <p:ph type="title"/>
          </p:nvPr>
        </p:nvSpPr>
        <p:spPr>
          <a:xfrm>
            <a:off x="4880700" y="1837310"/>
            <a:ext cx="3844200" cy="537590"/>
          </a:xfrm>
        </p:spPr>
        <p:txBody>
          <a:bodyPr/>
          <a:lstStyle/>
          <a:p>
            <a:r>
              <a:rPr lang="ro-RO" dirty="0" smtClean="0">
                <a:latin typeface="Candara" pitchFamily="34" charset="0"/>
              </a:rPr>
              <a:t>Contribuții</a:t>
            </a:r>
            <a:endParaRPr lang="ro-RO" dirty="0">
              <a:latin typeface="Candara" pitchFamily="34" charset="0"/>
            </a:endParaRPr>
          </a:p>
        </p:txBody>
      </p:sp>
      <p:sp>
        <p:nvSpPr>
          <p:cNvPr id="33" name="Subtitle 18"/>
          <p:cNvSpPr>
            <a:spLocks noGrp="1"/>
          </p:cNvSpPr>
          <p:nvPr>
            <p:ph type="subTitle" idx="1"/>
          </p:nvPr>
        </p:nvSpPr>
        <p:spPr>
          <a:xfrm>
            <a:off x="4885600" y="2774780"/>
            <a:ext cx="3839300" cy="1433999"/>
          </a:xfrm>
        </p:spPr>
        <p:txBody>
          <a:bodyPr/>
          <a:lstStyle/>
          <a:p>
            <a:pPr>
              <a:buClr>
                <a:schemeClr val="tx2"/>
              </a:buClr>
              <a:buFont typeface="Arial" pitchFamily="34" charset="0"/>
              <a:buChar char="•"/>
            </a:pPr>
            <a:r>
              <a:rPr lang="ro-RO" dirty="0" smtClean="0">
                <a:latin typeface="Candara Light" pitchFamily="34" charset="0"/>
              </a:rPr>
              <a:t>Eliminarea introducerii manuale a cărților în bază de date </a:t>
            </a:r>
          </a:p>
          <a:p>
            <a:pPr marL="139700" indent="0">
              <a:buClr>
                <a:schemeClr val="tx2"/>
              </a:buClr>
            </a:pPr>
            <a:endParaRPr lang="ro-RO" dirty="0" smtClean="0">
              <a:latin typeface="Candara Light" pitchFamily="34" charset="0"/>
            </a:endParaRPr>
          </a:p>
          <a:p>
            <a:pPr>
              <a:buClr>
                <a:schemeClr val="tx2"/>
              </a:buClr>
              <a:buFont typeface="Arial" pitchFamily="34" charset="0"/>
              <a:buChar char="•"/>
            </a:pPr>
            <a:r>
              <a:rPr lang="ro-RO" dirty="0" smtClean="0">
                <a:latin typeface="Candara Light" pitchFamily="34" charset="0"/>
              </a:rPr>
              <a:t>Posibilitatea oferită cititorilor de a păstra citatele și pasajele preferate</a:t>
            </a:r>
          </a:p>
          <a:p>
            <a:pPr>
              <a:buClr>
                <a:schemeClr val="tx2"/>
              </a:buClr>
              <a:buFont typeface="Arial" pitchFamily="34" charset="0"/>
              <a:buChar char="•"/>
            </a:pPr>
            <a:endParaRPr lang="ro-RO" dirty="0" smtClean="0">
              <a:latin typeface="Candara Light" pitchFamily="34" charset="0"/>
            </a:endParaRPr>
          </a:p>
          <a:p>
            <a:pPr>
              <a:buClr>
                <a:schemeClr val="tx2"/>
              </a:buClr>
              <a:buFont typeface="Arial" pitchFamily="34" charset="0"/>
              <a:buChar char="•"/>
            </a:pPr>
            <a:r>
              <a:rPr lang="ro-RO" dirty="0" smtClean="0">
                <a:latin typeface="Candara Light" pitchFamily="34" charset="0"/>
              </a:rPr>
              <a:t>Oportunitatea pentru iubitorii de cărți de a descoperi cărți noi prin intermediul pasajelor preferate ale altor utilizatori</a:t>
            </a:r>
            <a:endParaRPr lang="ro-RO" dirty="0">
              <a:latin typeface="Candara Light" pitchFamily="34" charset="0"/>
            </a:endParaRPr>
          </a:p>
        </p:txBody>
      </p:sp>
      <p:grpSp>
        <p:nvGrpSpPr>
          <p:cNvPr id="34" name="Group 33"/>
          <p:cNvGrpSpPr/>
          <p:nvPr/>
        </p:nvGrpSpPr>
        <p:grpSpPr>
          <a:xfrm>
            <a:off x="7674427" y="4607525"/>
            <a:ext cx="1382485" cy="357350"/>
            <a:chOff x="7674427" y="4607525"/>
            <a:chExt cx="1382485" cy="357350"/>
          </a:xfrm>
        </p:grpSpPr>
        <p:sp>
          <p:nvSpPr>
            <p:cNvPr id="35" name="Google Shape;218;p34"/>
            <p:cNvSpPr/>
            <p:nvPr/>
          </p:nvSpPr>
          <p:spPr>
            <a:xfrm>
              <a:off x="7674427" y="4607525"/>
              <a:ext cx="1382485" cy="35735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TextBox 35"/>
            <p:cNvSpPr txBox="1"/>
            <p:nvPr/>
          </p:nvSpPr>
          <p:spPr>
            <a:xfrm>
              <a:off x="7674427" y="4607525"/>
              <a:ext cx="1382485" cy="307777"/>
            </a:xfrm>
            <a:prstGeom prst="rect">
              <a:avLst/>
            </a:prstGeom>
            <a:noFill/>
          </p:spPr>
          <p:txBody>
            <a:bodyPr wrap="square" rtlCol="0">
              <a:spAutoFit/>
            </a:bodyPr>
            <a:lstStyle/>
            <a:p>
              <a:pPr algn="ctr"/>
              <a:r>
                <a:rPr lang="ro-RO" dirty="0" smtClean="0">
                  <a:solidFill>
                    <a:schemeClr val="tx2">
                      <a:lumMod val="10000"/>
                    </a:schemeClr>
                  </a:solidFill>
                  <a:latin typeface="Candara Light" pitchFamily="34" charset="0"/>
                </a:rPr>
                <a:t>pag. 2-3</a:t>
              </a:r>
              <a:endParaRPr lang="ro-RO" dirty="0">
                <a:solidFill>
                  <a:schemeClr val="tx2">
                    <a:lumMod val="10000"/>
                  </a:schemeClr>
                </a:solidFill>
                <a:latin typeface="Candara Light" pitchFamily="34" charset="0"/>
              </a:endParaRPr>
            </a:p>
          </p:txBody>
        </p:sp>
      </p:grpSp>
    </p:spTree>
    <p:extLst>
      <p:ext uri="{BB962C8B-B14F-4D97-AF65-F5344CB8AC3E}">
        <p14:creationId xmlns:p14="http://schemas.microsoft.com/office/powerpoint/2010/main" val="758499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31"/>
          <p:cNvPicPr preferRelativeResize="0"/>
          <p:nvPr/>
        </p:nvPicPr>
        <p:blipFill rotWithShape="1">
          <a:blip r:embed="rId3">
            <a:alphaModFix/>
          </a:blip>
          <a:srcRect b="53516"/>
          <a:stretch/>
        </p:blipFill>
        <p:spPr>
          <a:xfrm>
            <a:off x="0" y="2309825"/>
            <a:ext cx="9144000" cy="2833674"/>
          </a:xfrm>
          <a:prstGeom prst="rect">
            <a:avLst/>
          </a:prstGeom>
          <a:noFill/>
          <a:ln>
            <a:noFill/>
          </a:ln>
        </p:spPr>
      </p:pic>
      <p:sp>
        <p:nvSpPr>
          <p:cNvPr id="175" name="Google Shape;175;p31"/>
          <p:cNvSpPr/>
          <p:nvPr/>
        </p:nvSpPr>
        <p:spPr>
          <a:xfrm>
            <a:off x="403200" y="0"/>
            <a:ext cx="8337600" cy="4786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ndara Light" pitchFamily="34" charset="0"/>
            </a:endParaRPr>
          </a:p>
        </p:txBody>
      </p:sp>
      <p:sp>
        <p:nvSpPr>
          <p:cNvPr id="176" name="Google Shape;176;p31"/>
          <p:cNvSpPr/>
          <p:nvPr/>
        </p:nvSpPr>
        <p:spPr>
          <a:xfrm>
            <a:off x="1086850" y="413470"/>
            <a:ext cx="6970200" cy="728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1"/>
          <p:cNvSpPr txBox="1">
            <a:spLocks noGrp="1"/>
          </p:cNvSpPr>
          <p:nvPr>
            <p:ph type="title" idx="9"/>
          </p:nvPr>
        </p:nvSpPr>
        <p:spPr>
          <a:xfrm>
            <a:off x="3333350" y="3148033"/>
            <a:ext cx="1048200" cy="104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ndara Light" pitchFamily="34" charset="0"/>
              </a:rPr>
              <a:t>03</a:t>
            </a:r>
            <a:endParaRPr>
              <a:latin typeface="Candara Light" pitchFamily="34" charset="0"/>
            </a:endParaRPr>
          </a:p>
        </p:txBody>
      </p:sp>
      <p:sp>
        <p:nvSpPr>
          <p:cNvPr id="178" name="Google Shape;178;p31"/>
          <p:cNvSpPr txBox="1">
            <a:spLocks noGrp="1"/>
          </p:cNvSpPr>
          <p:nvPr>
            <p:ph type="title" idx="8"/>
          </p:nvPr>
        </p:nvSpPr>
        <p:spPr>
          <a:xfrm>
            <a:off x="3333350" y="1668533"/>
            <a:ext cx="1048200" cy="104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Candara Light" pitchFamily="34" charset="0"/>
              </a:rPr>
              <a:t>01</a:t>
            </a:r>
            <a:endParaRPr dirty="0">
              <a:latin typeface="Candara Light" pitchFamily="34" charset="0"/>
            </a:endParaRPr>
          </a:p>
        </p:txBody>
      </p:sp>
      <p:sp>
        <p:nvSpPr>
          <p:cNvPr id="179" name="Google Shape;179;p31"/>
          <p:cNvSpPr txBox="1">
            <a:spLocks noGrp="1"/>
          </p:cNvSpPr>
          <p:nvPr>
            <p:ph type="title" idx="13"/>
          </p:nvPr>
        </p:nvSpPr>
        <p:spPr>
          <a:xfrm>
            <a:off x="4762550" y="1668533"/>
            <a:ext cx="1048200" cy="104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Candara Light" pitchFamily="34" charset="0"/>
              </a:rPr>
              <a:t>02</a:t>
            </a:r>
            <a:endParaRPr dirty="0">
              <a:latin typeface="Candara Light" pitchFamily="34" charset="0"/>
            </a:endParaRPr>
          </a:p>
        </p:txBody>
      </p:sp>
      <p:sp>
        <p:nvSpPr>
          <p:cNvPr id="180" name="Google Shape;180;p31"/>
          <p:cNvSpPr txBox="1">
            <a:spLocks noGrp="1"/>
          </p:cNvSpPr>
          <p:nvPr>
            <p:ph type="title" idx="14"/>
          </p:nvPr>
        </p:nvSpPr>
        <p:spPr>
          <a:xfrm>
            <a:off x="4762550" y="3148033"/>
            <a:ext cx="1048200" cy="104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ndara Light" pitchFamily="34" charset="0"/>
              </a:rPr>
              <a:t>04</a:t>
            </a:r>
            <a:endParaRPr>
              <a:latin typeface="Candara Light" pitchFamily="34" charset="0"/>
            </a:endParaRPr>
          </a:p>
        </p:txBody>
      </p:sp>
      <p:sp>
        <p:nvSpPr>
          <p:cNvPr id="181" name="Google Shape;181;p31"/>
          <p:cNvSpPr txBox="1">
            <a:spLocks noGrp="1"/>
          </p:cNvSpPr>
          <p:nvPr>
            <p:ph type="title" idx="15"/>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o-RO" dirty="0" smtClean="0">
                <a:latin typeface="Candara" pitchFamily="34" charset="0"/>
              </a:rPr>
              <a:t>Conținut</a:t>
            </a:r>
            <a:endParaRPr dirty="0">
              <a:latin typeface="Candara" pitchFamily="34" charset="0"/>
            </a:endParaRPr>
          </a:p>
        </p:txBody>
      </p:sp>
      <p:sp>
        <p:nvSpPr>
          <p:cNvPr id="182" name="Google Shape;182;p31"/>
          <p:cNvSpPr txBox="1">
            <a:spLocks noGrp="1"/>
          </p:cNvSpPr>
          <p:nvPr>
            <p:ph type="title"/>
          </p:nvPr>
        </p:nvSpPr>
        <p:spPr>
          <a:xfrm>
            <a:off x="875438" y="1622045"/>
            <a:ext cx="230550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ro-RO" b="1" dirty="0" smtClean="0">
                <a:solidFill>
                  <a:schemeClr val="lt2"/>
                </a:solidFill>
                <a:latin typeface="Candara" pitchFamily="34" charset="0"/>
              </a:rPr>
              <a:t>Tehnologii utilizate</a:t>
            </a:r>
            <a:endParaRPr b="1" dirty="0">
              <a:solidFill>
                <a:schemeClr val="lt2"/>
              </a:solidFill>
              <a:latin typeface="Candara" pitchFamily="34" charset="0"/>
            </a:endParaRPr>
          </a:p>
        </p:txBody>
      </p:sp>
      <p:sp>
        <p:nvSpPr>
          <p:cNvPr id="183" name="Google Shape;183;p31"/>
          <p:cNvSpPr txBox="1">
            <a:spLocks noGrp="1"/>
          </p:cNvSpPr>
          <p:nvPr>
            <p:ph type="subTitle" idx="1"/>
          </p:nvPr>
        </p:nvSpPr>
        <p:spPr>
          <a:xfrm>
            <a:off x="538480" y="2225945"/>
            <a:ext cx="2642458" cy="525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ro-RO" dirty="0" smtClean="0">
                <a:latin typeface="Candara Light" pitchFamily="34" charset="0"/>
              </a:rPr>
              <a:t>Detalii despre tehnologiile utilizate în crearea aplicației.</a:t>
            </a:r>
            <a:endParaRPr dirty="0">
              <a:latin typeface="Candara Light" pitchFamily="34" charset="0"/>
            </a:endParaRPr>
          </a:p>
        </p:txBody>
      </p:sp>
      <p:sp>
        <p:nvSpPr>
          <p:cNvPr id="184" name="Google Shape;184;p31"/>
          <p:cNvSpPr txBox="1">
            <a:spLocks noGrp="1"/>
          </p:cNvSpPr>
          <p:nvPr>
            <p:ph type="title" idx="2"/>
          </p:nvPr>
        </p:nvSpPr>
        <p:spPr>
          <a:xfrm>
            <a:off x="5963157" y="1622045"/>
            <a:ext cx="23055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o-RO" b="1" dirty="0" smtClean="0">
                <a:solidFill>
                  <a:schemeClr val="lt2"/>
                </a:solidFill>
                <a:latin typeface="Candara" pitchFamily="34" charset="0"/>
              </a:rPr>
              <a:t>Contribuții</a:t>
            </a:r>
            <a:endParaRPr b="1" dirty="0">
              <a:solidFill>
                <a:schemeClr val="lt2"/>
              </a:solidFill>
              <a:latin typeface="Candara" pitchFamily="34" charset="0"/>
            </a:endParaRPr>
          </a:p>
        </p:txBody>
      </p:sp>
      <p:sp>
        <p:nvSpPr>
          <p:cNvPr id="185" name="Google Shape;185;p31"/>
          <p:cNvSpPr txBox="1">
            <a:spLocks noGrp="1"/>
          </p:cNvSpPr>
          <p:nvPr>
            <p:ph type="subTitle" idx="3"/>
          </p:nvPr>
        </p:nvSpPr>
        <p:spPr>
          <a:xfrm>
            <a:off x="5963158" y="2149745"/>
            <a:ext cx="2642362" cy="52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o-RO" dirty="0" smtClean="0">
                <a:latin typeface="Candara Light" pitchFamily="34" charset="0"/>
              </a:rPr>
              <a:t>Evidențierea contibuțiilor personale prin crearea aplicației.</a:t>
            </a:r>
            <a:endParaRPr dirty="0">
              <a:latin typeface="Candara Light" pitchFamily="34" charset="0"/>
            </a:endParaRPr>
          </a:p>
        </p:txBody>
      </p:sp>
      <p:sp>
        <p:nvSpPr>
          <p:cNvPr id="186" name="Google Shape;186;p31"/>
          <p:cNvSpPr txBox="1">
            <a:spLocks noGrp="1"/>
          </p:cNvSpPr>
          <p:nvPr>
            <p:ph type="title" idx="4"/>
          </p:nvPr>
        </p:nvSpPr>
        <p:spPr>
          <a:xfrm>
            <a:off x="875438" y="3132708"/>
            <a:ext cx="230550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ro-RO" b="1" dirty="0" smtClean="0">
                <a:solidFill>
                  <a:schemeClr val="lt2"/>
                </a:solidFill>
                <a:latin typeface="Candara" pitchFamily="34" charset="0"/>
              </a:rPr>
              <a:t>Concluzii</a:t>
            </a:r>
            <a:endParaRPr b="1" dirty="0">
              <a:solidFill>
                <a:schemeClr val="lt2"/>
              </a:solidFill>
              <a:latin typeface="Candara" pitchFamily="34" charset="0"/>
            </a:endParaRPr>
          </a:p>
        </p:txBody>
      </p:sp>
      <p:sp>
        <p:nvSpPr>
          <p:cNvPr id="187" name="Google Shape;187;p31"/>
          <p:cNvSpPr txBox="1">
            <a:spLocks noGrp="1"/>
          </p:cNvSpPr>
          <p:nvPr>
            <p:ph type="subTitle" idx="5"/>
          </p:nvPr>
        </p:nvSpPr>
        <p:spPr>
          <a:xfrm>
            <a:off x="599440" y="3660420"/>
            <a:ext cx="2581498" cy="525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ro-RO" dirty="0" smtClean="0">
                <a:latin typeface="Candara Light" pitchFamily="34" charset="0"/>
              </a:rPr>
              <a:t>Scurtă analiză a aplicației și include opiniile potențialilor utilizatori.</a:t>
            </a:r>
            <a:endParaRPr dirty="0">
              <a:latin typeface="Candara Light" pitchFamily="34" charset="0"/>
            </a:endParaRPr>
          </a:p>
        </p:txBody>
      </p:sp>
      <p:sp>
        <p:nvSpPr>
          <p:cNvPr id="188" name="Google Shape;188;p31"/>
          <p:cNvSpPr txBox="1">
            <a:spLocks noGrp="1"/>
          </p:cNvSpPr>
          <p:nvPr>
            <p:ph type="title" idx="6"/>
          </p:nvPr>
        </p:nvSpPr>
        <p:spPr>
          <a:xfrm>
            <a:off x="5963157" y="3132708"/>
            <a:ext cx="23055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o-RO" b="1" dirty="0" smtClean="0">
                <a:solidFill>
                  <a:schemeClr val="lt2"/>
                </a:solidFill>
                <a:latin typeface="Candara" pitchFamily="34" charset="0"/>
              </a:rPr>
              <a:t>Direcții viitoare</a:t>
            </a:r>
            <a:endParaRPr b="1" dirty="0">
              <a:solidFill>
                <a:schemeClr val="lt2"/>
              </a:solidFill>
              <a:latin typeface="Candara" pitchFamily="34" charset="0"/>
            </a:endParaRPr>
          </a:p>
        </p:txBody>
      </p:sp>
      <p:sp>
        <p:nvSpPr>
          <p:cNvPr id="189" name="Google Shape;189;p31"/>
          <p:cNvSpPr txBox="1">
            <a:spLocks noGrp="1"/>
          </p:cNvSpPr>
          <p:nvPr>
            <p:ph type="subTitle" idx="7"/>
          </p:nvPr>
        </p:nvSpPr>
        <p:spPr>
          <a:xfrm>
            <a:off x="5963158" y="3660420"/>
            <a:ext cx="2777642" cy="52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o-RO" dirty="0" smtClean="0">
                <a:latin typeface="Candara Light" pitchFamily="34" charset="0"/>
              </a:rPr>
              <a:t>Prezentarea direcțiilor viitoare pentru dezvoltarea aplicației.</a:t>
            </a:r>
            <a:endParaRPr dirty="0">
              <a:latin typeface="Candara Light" pitchFamily="34" charset="0"/>
            </a:endParaRPr>
          </a:p>
        </p:txBody>
      </p:sp>
      <p:grpSp>
        <p:nvGrpSpPr>
          <p:cNvPr id="2" name="Group 1"/>
          <p:cNvGrpSpPr/>
          <p:nvPr/>
        </p:nvGrpSpPr>
        <p:grpSpPr>
          <a:xfrm>
            <a:off x="7674427" y="4607525"/>
            <a:ext cx="1382485" cy="357350"/>
            <a:chOff x="7674427" y="4607525"/>
            <a:chExt cx="1382485" cy="357350"/>
          </a:xfrm>
        </p:grpSpPr>
        <p:sp>
          <p:nvSpPr>
            <p:cNvPr id="19" name="Google Shape;218;p34"/>
            <p:cNvSpPr/>
            <p:nvPr/>
          </p:nvSpPr>
          <p:spPr>
            <a:xfrm>
              <a:off x="7674427" y="4607525"/>
              <a:ext cx="1382485" cy="35735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TextBox 17"/>
            <p:cNvSpPr txBox="1"/>
            <p:nvPr/>
          </p:nvSpPr>
          <p:spPr>
            <a:xfrm>
              <a:off x="7674427" y="4607525"/>
              <a:ext cx="1382485" cy="307777"/>
            </a:xfrm>
            <a:prstGeom prst="rect">
              <a:avLst/>
            </a:prstGeom>
            <a:noFill/>
          </p:spPr>
          <p:txBody>
            <a:bodyPr wrap="square" rtlCol="0">
              <a:spAutoFit/>
            </a:bodyPr>
            <a:lstStyle/>
            <a:p>
              <a:pPr algn="ctr"/>
              <a:r>
                <a:rPr lang="ro-RO" dirty="0" smtClean="0">
                  <a:solidFill>
                    <a:schemeClr val="tx2">
                      <a:lumMod val="10000"/>
                    </a:schemeClr>
                  </a:solidFill>
                  <a:latin typeface="Candara Light" pitchFamily="34" charset="0"/>
                </a:rPr>
                <a:t>pag. 3</a:t>
              </a:r>
              <a:endParaRPr lang="ro-RO" dirty="0">
                <a:solidFill>
                  <a:schemeClr val="tx2">
                    <a:lumMod val="10000"/>
                  </a:schemeClr>
                </a:solidFill>
                <a:latin typeface="Candara Light" pitchFamily="34" charset="0"/>
              </a:endParaRPr>
            </a:p>
          </p:txBody>
        </p:sp>
      </p:grpSp>
    </p:spTree>
    <p:extLst>
      <p:ext uri="{BB962C8B-B14F-4D97-AF65-F5344CB8AC3E}">
        <p14:creationId xmlns:p14="http://schemas.microsoft.com/office/powerpoint/2010/main" val="32440132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249" name="Google Shape;249;p36"/>
          <p:cNvPicPr preferRelativeResize="0"/>
          <p:nvPr/>
        </p:nvPicPr>
        <p:blipFill rotWithShape="1">
          <a:blip r:embed="rId3">
            <a:alphaModFix/>
          </a:blip>
          <a:srcRect t="37867" b="37869"/>
          <a:stretch/>
        </p:blipFill>
        <p:spPr>
          <a:xfrm>
            <a:off x="0" y="3664425"/>
            <a:ext cx="9144000" cy="1479076"/>
          </a:xfrm>
          <a:prstGeom prst="rect">
            <a:avLst/>
          </a:prstGeom>
          <a:noFill/>
          <a:ln>
            <a:noFill/>
          </a:ln>
        </p:spPr>
      </p:pic>
      <p:sp>
        <p:nvSpPr>
          <p:cNvPr id="278" name="Google Shape;278;p36"/>
          <p:cNvSpPr txBox="1"/>
          <p:nvPr/>
        </p:nvSpPr>
        <p:spPr>
          <a:xfrm>
            <a:off x="708300" y="3082725"/>
            <a:ext cx="1693500" cy="1321238"/>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ro-RO" sz="1600" dirty="0" smtClean="0">
                <a:solidFill>
                  <a:srgbClr val="308FB1"/>
                </a:solidFill>
                <a:latin typeface="Candara" pitchFamily="34" charset="0"/>
                <a:ea typeface="DM Serif Display"/>
                <a:cs typeface="DM Serif Display"/>
                <a:sym typeface="DM Serif Display"/>
              </a:rPr>
              <a:t>Cum vă păstrați citatele preferate?</a:t>
            </a:r>
            <a:endParaRPr sz="1600" dirty="0">
              <a:solidFill>
                <a:srgbClr val="308FB1"/>
              </a:solidFill>
              <a:latin typeface="Candara" pitchFamily="34" charset="0"/>
              <a:ea typeface="DM Serif Display"/>
              <a:cs typeface="DM Serif Display"/>
              <a:sym typeface="DM Serif Display"/>
            </a:endParaRPr>
          </a:p>
        </p:txBody>
      </p:sp>
      <p:sp>
        <p:nvSpPr>
          <p:cNvPr id="280" name="Google Shape;280;p36"/>
          <p:cNvSpPr txBox="1"/>
          <p:nvPr/>
        </p:nvSpPr>
        <p:spPr>
          <a:xfrm>
            <a:off x="3741776" y="3082724"/>
            <a:ext cx="1693500" cy="1321238"/>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ro-RO" sz="1600" dirty="0" smtClean="0">
                <a:solidFill>
                  <a:srgbClr val="308FB1"/>
                </a:solidFill>
                <a:latin typeface="Candara" pitchFamily="34" charset="0"/>
                <a:ea typeface="DM Serif Display"/>
                <a:cs typeface="DM Serif Display"/>
                <a:sym typeface="DM Serif Display"/>
              </a:rPr>
              <a:t>V-ar ajuta aplicația pentru studiu?</a:t>
            </a:r>
            <a:endParaRPr sz="1600" dirty="0">
              <a:solidFill>
                <a:srgbClr val="308FB1"/>
              </a:solidFill>
              <a:latin typeface="Candara" pitchFamily="34" charset="0"/>
              <a:ea typeface="DM Serif Display"/>
              <a:cs typeface="DM Serif Display"/>
              <a:sym typeface="DM Serif Display"/>
            </a:endParaRPr>
          </a:p>
        </p:txBody>
      </p:sp>
      <p:sp>
        <p:nvSpPr>
          <p:cNvPr id="281" name="Google Shape;281;p36"/>
          <p:cNvSpPr txBox="1"/>
          <p:nvPr/>
        </p:nvSpPr>
        <p:spPr>
          <a:xfrm>
            <a:off x="6742174" y="3136723"/>
            <a:ext cx="1693500" cy="1267239"/>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ro-RO" sz="1600" dirty="0" smtClean="0">
                <a:solidFill>
                  <a:srgbClr val="308FB1"/>
                </a:solidFill>
                <a:latin typeface="Candara" pitchFamily="34" charset="0"/>
                <a:ea typeface="DM Serif Display"/>
                <a:cs typeface="DM Serif Display"/>
                <a:sym typeface="DM Serif Display"/>
              </a:rPr>
              <a:t>Când recomandați o carte, exemplificați citate din carte?</a:t>
            </a:r>
            <a:endParaRPr sz="1600" dirty="0">
              <a:solidFill>
                <a:srgbClr val="308FB1"/>
              </a:solidFill>
              <a:latin typeface="Candara" pitchFamily="34" charset="0"/>
              <a:ea typeface="DM Serif Display"/>
              <a:cs typeface="DM Serif Display"/>
              <a:sym typeface="DM Serif Display"/>
            </a:endParaRPr>
          </a:p>
        </p:txBody>
      </p:sp>
      <p:grpSp>
        <p:nvGrpSpPr>
          <p:cNvPr id="4" name="Group 3"/>
          <p:cNvGrpSpPr/>
          <p:nvPr/>
        </p:nvGrpSpPr>
        <p:grpSpPr>
          <a:xfrm>
            <a:off x="6831074" y="1462755"/>
            <a:ext cx="2155501" cy="1581150"/>
            <a:chOff x="3855101" y="1334834"/>
            <a:chExt cx="2155501" cy="1581150"/>
          </a:xfrm>
        </p:grpSpPr>
        <p:pic>
          <p:nvPicPr>
            <p:cNvPr id="3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r="50000"/>
            <a:stretch/>
          </p:blipFill>
          <p:spPr bwMode="auto">
            <a:xfrm>
              <a:off x="3855101" y="1334834"/>
              <a:ext cx="1466850" cy="15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1002" y="1348365"/>
              <a:ext cx="6096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0" name="Google Shape;406;p44"/>
          <p:cNvSpPr txBox="1">
            <a:spLocks/>
          </p:cNvSpPr>
          <p:nvPr/>
        </p:nvSpPr>
        <p:spPr>
          <a:xfrm>
            <a:off x="708300" y="509700"/>
            <a:ext cx="7717500" cy="478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00"/>
              </a:spcAft>
            </a:pPr>
            <a:r>
              <a:rPr lang="ro-RO" sz="2800" dirty="0" smtClean="0">
                <a:latin typeface="Candara" pitchFamily="34" charset="0"/>
              </a:rPr>
              <a:t>3.1 Opinia potențialilor utilizatori</a:t>
            </a:r>
            <a:endParaRPr lang="ro-RO" sz="2800" dirty="0">
              <a:latin typeface="Candara" pitchFamily="34" charset="0"/>
            </a:endParaRPr>
          </a:p>
        </p:txBody>
      </p:sp>
      <p:grpSp>
        <p:nvGrpSpPr>
          <p:cNvPr id="3" name="Group 2"/>
          <p:cNvGrpSpPr/>
          <p:nvPr/>
        </p:nvGrpSpPr>
        <p:grpSpPr>
          <a:xfrm>
            <a:off x="3925195" y="1515105"/>
            <a:ext cx="1988155" cy="1567619"/>
            <a:chOff x="1004195" y="1348365"/>
            <a:chExt cx="1988155" cy="1567619"/>
          </a:xfrm>
        </p:grpSpPr>
        <p:pic>
          <p:nvPicPr>
            <p:cNvPr id="37"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r="50000"/>
            <a:stretch/>
          </p:blipFill>
          <p:spPr bwMode="auto">
            <a:xfrm>
              <a:off x="1004195" y="1348365"/>
              <a:ext cx="1420018" cy="1567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01800" y="1348365"/>
              <a:ext cx="59055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 name="Group 4"/>
          <p:cNvGrpSpPr/>
          <p:nvPr/>
        </p:nvGrpSpPr>
        <p:grpSpPr>
          <a:xfrm>
            <a:off x="645332" y="1515105"/>
            <a:ext cx="2569267" cy="1534589"/>
            <a:chOff x="6574733" y="1424564"/>
            <a:chExt cx="2569267" cy="1534589"/>
          </a:xfrm>
        </p:grpSpPr>
        <p:pic>
          <p:nvPicPr>
            <p:cNvPr id="36" name="Picture 2"/>
            <p:cNvPicPr>
              <a:picLocks noChangeAspect="1" noChangeArrowheads="1"/>
            </p:cNvPicPr>
            <p:nvPr/>
          </p:nvPicPr>
          <p:blipFill rotWithShape="1">
            <a:blip r:embed="rId8">
              <a:extLst>
                <a:ext uri="{28A0092B-C50C-407E-A947-70E740481C1C}">
                  <a14:useLocalDpi xmlns:a14="http://schemas.microsoft.com/office/drawing/2010/main" val="0"/>
                </a:ext>
              </a:extLst>
            </a:blip>
            <a:srcRect r="56314"/>
            <a:stretch/>
          </p:blipFill>
          <p:spPr bwMode="auto">
            <a:xfrm>
              <a:off x="6574733" y="1445906"/>
              <a:ext cx="1625600" cy="1513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48625" y="1424564"/>
              <a:ext cx="1095375"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199088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pic>
        <p:nvPicPr>
          <p:cNvPr id="437" name="Google Shape;437;p46"/>
          <p:cNvPicPr preferRelativeResize="0"/>
          <p:nvPr/>
        </p:nvPicPr>
        <p:blipFill rotWithShape="1">
          <a:blip r:embed="rId3">
            <a:alphaModFix/>
          </a:blip>
          <a:srcRect t="20339" b="43078"/>
          <a:stretch/>
        </p:blipFill>
        <p:spPr>
          <a:xfrm>
            <a:off x="-150" y="3261521"/>
            <a:ext cx="9143999" cy="1880576"/>
          </a:xfrm>
          <a:prstGeom prst="rect">
            <a:avLst/>
          </a:prstGeom>
          <a:noFill/>
          <a:ln>
            <a:noFill/>
          </a:ln>
        </p:spPr>
      </p:pic>
      <p:sp>
        <p:nvSpPr>
          <p:cNvPr id="438" name="Google Shape;438;p46"/>
          <p:cNvSpPr/>
          <p:nvPr/>
        </p:nvSpPr>
        <p:spPr>
          <a:xfrm>
            <a:off x="674100" y="857250"/>
            <a:ext cx="7795800" cy="342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itle 17"/>
          <p:cNvSpPr>
            <a:spLocks noGrp="1"/>
          </p:cNvSpPr>
          <p:nvPr>
            <p:ph type="title"/>
          </p:nvPr>
        </p:nvSpPr>
        <p:spPr>
          <a:xfrm>
            <a:off x="355600" y="588455"/>
            <a:ext cx="8458200" cy="537590"/>
          </a:xfrm>
          <a:solidFill>
            <a:schemeClr val="bg2"/>
          </a:solidFill>
        </p:spPr>
        <p:txBody>
          <a:bodyPr/>
          <a:lstStyle/>
          <a:p>
            <a:r>
              <a:rPr lang="ro-RO" sz="2800" dirty="0" smtClean="0">
                <a:latin typeface="Candara" pitchFamily="34" charset="0"/>
              </a:rPr>
              <a:t>Contribuții</a:t>
            </a:r>
            <a:endParaRPr lang="ro-RO" sz="2800" dirty="0">
              <a:latin typeface="Candara" pitchFamily="34" charset="0"/>
            </a:endParaRPr>
          </a:p>
        </p:txBody>
      </p:sp>
      <p:sp>
        <p:nvSpPr>
          <p:cNvPr id="9" name="Subtitle 18"/>
          <p:cNvSpPr>
            <a:spLocks noGrp="1"/>
          </p:cNvSpPr>
          <p:nvPr>
            <p:ph type="subTitle" idx="1"/>
          </p:nvPr>
        </p:nvSpPr>
        <p:spPr>
          <a:xfrm>
            <a:off x="-151" y="1828800"/>
            <a:ext cx="9144000" cy="2457450"/>
          </a:xfrm>
        </p:spPr>
        <p:txBody>
          <a:bodyPr/>
          <a:lstStyle/>
          <a:p>
            <a:pPr>
              <a:buClr>
                <a:schemeClr val="tx2"/>
              </a:buClr>
              <a:buFont typeface="Arial" pitchFamily="34" charset="0"/>
              <a:buChar char="•"/>
            </a:pPr>
            <a:r>
              <a:rPr lang="ro-RO" b="1" dirty="0" smtClean="0">
                <a:latin typeface="Candara Light" pitchFamily="34" charset="0"/>
              </a:rPr>
              <a:t>Eliminarea introducerii manuale </a:t>
            </a:r>
            <a:r>
              <a:rPr lang="ro-RO" dirty="0" smtClean="0">
                <a:latin typeface="Candara Light" pitchFamily="34" charset="0"/>
              </a:rPr>
              <a:t>a cărților în bază de date </a:t>
            </a:r>
          </a:p>
          <a:p>
            <a:pPr marL="139700" indent="0">
              <a:buClr>
                <a:schemeClr val="tx2"/>
              </a:buClr>
            </a:pPr>
            <a:endParaRPr lang="ro-RO" dirty="0" smtClean="0">
              <a:latin typeface="Candara Light" pitchFamily="34" charset="0"/>
            </a:endParaRPr>
          </a:p>
          <a:p>
            <a:pPr>
              <a:buClr>
                <a:schemeClr val="tx2"/>
              </a:buClr>
              <a:buFont typeface="Arial" pitchFamily="34" charset="0"/>
              <a:buChar char="•"/>
            </a:pPr>
            <a:r>
              <a:rPr lang="ro-RO" b="1" dirty="0" smtClean="0">
                <a:latin typeface="Candara Light" pitchFamily="34" charset="0"/>
              </a:rPr>
              <a:t>Organizarea</a:t>
            </a:r>
            <a:r>
              <a:rPr lang="ro-RO" dirty="0" smtClean="0">
                <a:latin typeface="Candara Light" pitchFamily="34" charset="0"/>
              </a:rPr>
              <a:t> citatelor preferate</a:t>
            </a:r>
            <a:endParaRPr lang="ro-RO" dirty="0">
              <a:latin typeface="Candara Light" pitchFamily="34" charset="0"/>
            </a:endParaRPr>
          </a:p>
          <a:p>
            <a:pPr>
              <a:buClr>
                <a:schemeClr val="tx2"/>
              </a:buClr>
              <a:buFont typeface="Arial" pitchFamily="34" charset="0"/>
              <a:buChar char="•"/>
            </a:pPr>
            <a:endParaRPr lang="ro-RO" dirty="0" smtClean="0">
              <a:latin typeface="Candara Light" pitchFamily="34" charset="0"/>
            </a:endParaRPr>
          </a:p>
          <a:p>
            <a:pPr>
              <a:buClr>
                <a:schemeClr val="tx2"/>
              </a:buClr>
              <a:buFont typeface="Arial" pitchFamily="34" charset="0"/>
              <a:buChar char="•"/>
            </a:pPr>
            <a:r>
              <a:rPr lang="ro-RO" b="1" dirty="0" smtClean="0">
                <a:latin typeface="Candara Light" pitchFamily="34" charset="0"/>
              </a:rPr>
              <a:t>Descoperirea</a:t>
            </a:r>
            <a:r>
              <a:rPr lang="ro-RO" dirty="0" smtClean="0">
                <a:latin typeface="Candara Light" pitchFamily="34" charset="0"/>
              </a:rPr>
              <a:t> </a:t>
            </a:r>
            <a:r>
              <a:rPr lang="en-US" dirty="0" smtClean="0">
                <a:latin typeface="Candara Light" pitchFamily="34" charset="0"/>
              </a:rPr>
              <a:t> </a:t>
            </a:r>
            <a:r>
              <a:rPr lang="ro-RO" dirty="0" smtClean="0">
                <a:latin typeface="Candara Light" pitchFamily="34" charset="0"/>
              </a:rPr>
              <a:t>titlurilor noi  prin citatele publice</a:t>
            </a:r>
          </a:p>
          <a:p>
            <a:pPr>
              <a:buClr>
                <a:schemeClr val="tx2"/>
              </a:buClr>
              <a:buFont typeface="Arial" pitchFamily="34" charset="0"/>
              <a:buChar char="•"/>
            </a:pPr>
            <a:endParaRPr lang="ro-RO" dirty="0" smtClean="0">
              <a:latin typeface="Candara Light" pitchFamily="34" charset="0"/>
            </a:endParaRPr>
          </a:p>
          <a:p>
            <a:pPr>
              <a:buClr>
                <a:schemeClr val="tx2"/>
              </a:buClr>
              <a:buFont typeface="Arial" pitchFamily="34" charset="0"/>
              <a:buChar char="•"/>
            </a:pPr>
            <a:r>
              <a:rPr lang="ro-RO" dirty="0" smtClean="0">
                <a:latin typeface="Candara Light" pitchFamily="34" charset="0"/>
              </a:rPr>
              <a:t>Aduce aproape </a:t>
            </a:r>
            <a:r>
              <a:rPr lang="ro-RO" b="1" dirty="0" smtClean="0">
                <a:latin typeface="Candara Light" pitchFamily="34" charset="0"/>
              </a:rPr>
              <a:t>oamenii cu aceleași pasiuni</a:t>
            </a:r>
          </a:p>
          <a:p>
            <a:pPr>
              <a:buClr>
                <a:schemeClr val="tx2"/>
              </a:buClr>
              <a:buFont typeface="Arial" pitchFamily="34" charset="0"/>
              <a:buChar char="•"/>
            </a:pPr>
            <a:endParaRPr lang="ro-RO" dirty="0">
              <a:latin typeface="Candara Light" pitchFamily="34" charset="0"/>
            </a:endParaRPr>
          </a:p>
          <a:p>
            <a:pPr>
              <a:buClr>
                <a:schemeClr val="tx2"/>
              </a:buClr>
              <a:buFont typeface="Arial" pitchFamily="34" charset="0"/>
              <a:buChar char="•"/>
            </a:pPr>
            <a:endParaRPr lang="ro-RO" dirty="0">
              <a:latin typeface="Candara Light" pitchFamily="34" charset="0"/>
            </a:endParaRPr>
          </a:p>
        </p:txBody>
      </p:sp>
    </p:spTree>
    <p:extLst>
      <p:ext uri="{BB962C8B-B14F-4D97-AF65-F5344CB8AC3E}">
        <p14:creationId xmlns:p14="http://schemas.microsoft.com/office/powerpoint/2010/main" val="126770005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1"/>
          <p:cNvSpPr txBox="1">
            <a:spLocks noGrp="1"/>
          </p:cNvSpPr>
          <p:nvPr>
            <p:ph type="title"/>
          </p:nvPr>
        </p:nvSpPr>
        <p:spPr>
          <a:xfrm>
            <a:off x="237400" y="192300"/>
            <a:ext cx="3574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o-RO" sz="2400" dirty="0" smtClean="0">
                <a:latin typeface="Candara" pitchFamily="34" charset="0"/>
              </a:rPr>
              <a:t>Toate cele 15 persoane intervievate</a:t>
            </a:r>
            <a:endParaRPr sz="2400" dirty="0">
              <a:latin typeface="Candara" pitchFamily="34" charset="0"/>
            </a:endParaRPr>
          </a:p>
        </p:txBody>
      </p:sp>
      <p:sp>
        <p:nvSpPr>
          <p:cNvPr id="373" name="Google Shape;373;p41"/>
          <p:cNvSpPr txBox="1">
            <a:spLocks noGrp="1"/>
          </p:cNvSpPr>
          <p:nvPr>
            <p:ph type="subTitle" idx="1"/>
          </p:nvPr>
        </p:nvSpPr>
        <p:spPr>
          <a:xfrm>
            <a:off x="190975" y="879900"/>
            <a:ext cx="4371300" cy="239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endParaRPr sz="1600" dirty="0" smtClean="0">
              <a:latin typeface="Candara Light" pitchFamily="34" charset="0"/>
            </a:endParaRPr>
          </a:p>
          <a:p>
            <a:pPr marL="365760" lvl="0" indent="-226059" algn="l" rtl="0">
              <a:spcBef>
                <a:spcPts val="0"/>
              </a:spcBef>
              <a:spcAft>
                <a:spcPts val="0"/>
              </a:spcAft>
              <a:buClr>
                <a:schemeClr val="dk1"/>
              </a:buClr>
              <a:buSzPts val="1400"/>
              <a:buFont typeface="Barlow"/>
              <a:buChar char="●"/>
            </a:pPr>
            <a:r>
              <a:rPr lang="ro-RO" sz="1600" dirty="0" smtClean="0">
                <a:latin typeface="Candara Light" pitchFamily="34" charset="0"/>
              </a:rPr>
              <a:t>Își păstrează citatele preferate după citirea unei cărți</a:t>
            </a:r>
          </a:p>
          <a:p>
            <a:pPr marL="365760" lvl="0" indent="-226059" algn="l" rtl="0">
              <a:spcBef>
                <a:spcPts val="0"/>
              </a:spcBef>
              <a:spcAft>
                <a:spcPts val="0"/>
              </a:spcAft>
              <a:buClr>
                <a:schemeClr val="dk1"/>
              </a:buClr>
              <a:buSzPts val="1400"/>
              <a:buFont typeface="Barlow"/>
              <a:buChar char="●"/>
            </a:pPr>
            <a:endParaRPr lang="ro-RO" sz="1600" dirty="0" smtClean="0">
              <a:latin typeface="Candara Light" pitchFamily="34" charset="0"/>
            </a:endParaRPr>
          </a:p>
          <a:p>
            <a:pPr marL="365760" lvl="0" indent="-226059" algn="l" rtl="0">
              <a:spcBef>
                <a:spcPts val="0"/>
              </a:spcBef>
              <a:spcAft>
                <a:spcPts val="0"/>
              </a:spcAft>
              <a:buClr>
                <a:schemeClr val="dk1"/>
              </a:buClr>
              <a:buSzPts val="1400"/>
              <a:buFont typeface="Barlow"/>
              <a:buChar char="●"/>
            </a:pPr>
            <a:r>
              <a:rPr lang="ro-RO" sz="1600" dirty="0" smtClean="0">
                <a:latin typeface="Candara Light" pitchFamily="34" charset="0"/>
              </a:rPr>
              <a:t>Când nu au cum posibilitatea să altereze cartea, folosesc: </a:t>
            </a:r>
          </a:p>
          <a:p>
            <a:pPr marL="482601" indent="-342900">
              <a:buClr>
                <a:schemeClr val="dk1"/>
              </a:buClr>
              <a:buSzPts val="1400"/>
              <a:buFont typeface="+mj-lt"/>
              <a:buAutoNum type="arabicPeriod"/>
            </a:pPr>
            <a:r>
              <a:rPr lang="ro-RO" sz="1600" dirty="0" smtClean="0">
                <a:latin typeface="Candara Light" pitchFamily="34" charset="0"/>
              </a:rPr>
              <a:t>Scrierea în caiet de lectură</a:t>
            </a:r>
          </a:p>
          <a:p>
            <a:pPr marL="482601" indent="-342900">
              <a:buClr>
                <a:schemeClr val="dk1"/>
              </a:buClr>
              <a:buSzPts val="1400"/>
              <a:buFont typeface="+mj-lt"/>
              <a:buAutoNum type="arabicPeriod"/>
            </a:pPr>
            <a:r>
              <a:rPr lang="ro-RO" sz="1600" dirty="0" smtClean="0">
                <a:latin typeface="Candara Light" pitchFamily="34" charset="0"/>
              </a:rPr>
              <a:t>Fotografiază pasajul cu telefonul</a:t>
            </a:r>
          </a:p>
          <a:p>
            <a:pPr marL="482601" indent="-342900">
              <a:buClr>
                <a:schemeClr val="dk1"/>
              </a:buClr>
              <a:buSzPts val="1400"/>
              <a:buFont typeface="+mj-lt"/>
              <a:buAutoNum type="arabicPeriod"/>
            </a:pPr>
            <a:r>
              <a:rPr lang="ro-RO" sz="1600" dirty="0" smtClean="0">
                <a:latin typeface="Candara Light" pitchFamily="34" charset="0"/>
              </a:rPr>
              <a:t>Transcrierea în notițele telefonului</a:t>
            </a:r>
          </a:p>
          <a:p>
            <a:pPr marL="139701" indent="0">
              <a:buClr>
                <a:schemeClr val="dk1"/>
              </a:buClr>
              <a:buSzPts val="1400"/>
              <a:buNone/>
            </a:pPr>
            <a:r>
              <a:rPr lang="ro-RO" sz="1600" dirty="0" smtClean="0">
                <a:latin typeface="Candara Light" pitchFamily="34" charset="0"/>
              </a:rPr>
              <a:t> </a:t>
            </a:r>
          </a:p>
          <a:p>
            <a:pPr marL="365760" lvl="0" indent="-226059" algn="l" rtl="0">
              <a:spcBef>
                <a:spcPts val="0"/>
              </a:spcBef>
              <a:spcAft>
                <a:spcPts val="0"/>
              </a:spcAft>
              <a:buClr>
                <a:schemeClr val="dk1"/>
              </a:buClr>
              <a:buSzPts val="1400"/>
              <a:buFont typeface="Barlow"/>
              <a:buChar char="●"/>
            </a:pPr>
            <a:r>
              <a:rPr lang="ro-RO" sz="1600" dirty="0" smtClean="0">
                <a:latin typeface="Candara Light" pitchFamily="34" charset="0"/>
              </a:rPr>
              <a:t>Ar prefera un mod mai ușor de a păstra notițele fără să deterioreze cartea</a:t>
            </a:r>
          </a:p>
          <a:p>
            <a:pPr marL="365760" lvl="0" indent="-226059" algn="l" rtl="0">
              <a:spcBef>
                <a:spcPts val="0"/>
              </a:spcBef>
              <a:spcAft>
                <a:spcPts val="0"/>
              </a:spcAft>
              <a:buClr>
                <a:schemeClr val="dk1"/>
              </a:buClr>
              <a:buSzPts val="1400"/>
              <a:buFont typeface="Barlow"/>
              <a:buChar char="●"/>
            </a:pPr>
            <a:endParaRPr lang="ro-RO" sz="1600" dirty="0" smtClean="0">
              <a:latin typeface="Candara Light" pitchFamily="34" charset="0"/>
            </a:endParaRPr>
          </a:p>
        </p:txBody>
      </p:sp>
      <p:pic>
        <p:nvPicPr>
          <p:cNvPr id="374" name="Google Shape;374;p41"/>
          <p:cNvPicPr preferRelativeResize="0"/>
          <p:nvPr/>
        </p:nvPicPr>
        <p:blipFill rotWithShape="1">
          <a:blip r:embed="rId3">
            <a:alphaModFix/>
          </a:blip>
          <a:srcRect l="49860" r="17312"/>
          <a:stretch/>
        </p:blipFill>
        <p:spPr>
          <a:xfrm>
            <a:off x="6142750" y="0"/>
            <a:ext cx="3001248" cy="5143500"/>
          </a:xfrm>
          <a:prstGeom prst="rect">
            <a:avLst/>
          </a:prstGeom>
          <a:noFill/>
          <a:ln>
            <a:noFill/>
          </a:ln>
        </p:spPr>
      </p:pic>
      <p:sp>
        <p:nvSpPr>
          <p:cNvPr id="375" name="Google Shape;375;p41"/>
          <p:cNvSpPr/>
          <p:nvPr/>
        </p:nvSpPr>
        <p:spPr>
          <a:xfrm>
            <a:off x="4362175" y="0"/>
            <a:ext cx="1314600" cy="122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31"/>
          <p:cNvPicPr preferRelativeResize="0"/>
          <p:nvPr/>
        </p:nvPicPr>
        <p:blipFill rotWithShape="1">
          <a:blip r:embed="rId3">
            <a:alphaModFix/>
          </a:blip>
          <a:srcRect b="53516"/>
          <a:stretch/>
        </p:blipFill>
        <p:spPr>
          <a:xfrm>
            <a:off x="0" y="2309825"/>
            <a:ext cx="9144000" cy="2833674"/>
          </a:xfrm>
          <a:prstGeom prst="rect">
            <a:avLst/>
          </a:prstGeom>
          <a:noFill/>
          <a:ln>
            <a:noFill/>
          </a:ln>
        </p:spPr>
      </p:pic>
      <p:sp>
        <p:nvSpPr>
          <p:cNvPr id="175" name="Google Shape;175;p31"/>
          <p:cNvSpPr/>
          <p:nvPr/>
        </p:nvSpPr>
        <p:spPr>
          <a:xfrm>
            <a:off x="403200" y="0"/>
            <a:ext cx="8337600" cy="4786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ndara Light" pitchFamily="34" charset="0"/>
            </a:endParaRPr>
          </a:p>
        </p:txBody>
      </p:sp>
      <p:sp>
        <p:nvSpPr>
          <p:cNvPr id="176" name="Google Shape;176;p31"/>
          <p:cNvSpPr/>
          <p:nvPr/>
        </p:nvSpPr>
        <p:spPr>
          <a:xfrm>
            <a:off x="190500" y="413470"/>
            <a:ext cx="8699500" cy="728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1"/>
          <p:cNvSpPr txBox="1">
            <a:spLocks noGrp="1"/>
          </p:cNvSpPr>
          <p:nvPr>
            <p:ph type="title" idx="15"/>
          </p:nvPr>
        </p:nvSpPr>
        <p:spPr>
          <a:xfrm>
            <a:off x="190500" y="445025"/>
            <a:ext cx="8699500" cy="572700"/>
          </a:xfrm>
          <a:prstGeom prst="rect">
            <a:avLst/>
          </a:prstGeom>
        </p:spPr>
        <p:txBody>
          <a:bodyPr spcFirstLastPara="1" wrap="square" lIns="91425" tIns="91425" rIns="91425" bIns="91425" anchor="t" anchorCtr="0">
            <a:noAutofit/>
          </a:bodyPr>
          <a:lstStyle/>
          <a:p>
            <a:pPr lvl="0" algn="l"/>
            <a:r>
              <a:rPr lang="en-US" sz="1800" b="1" dirty="0">
                <a:latin typeface="Candara" pitchFamily="34" charset="0"/>
              </a:rPr>
              <a:t> </a:t>
            </a:r>
            <a:r>
              <a:rPr lang="en-US" sz="1800" b="1" dirty="0" smtClean="0">
                <a:latin typeface="Candara" pitchFamily="34" charset="0"/>
              </a:rPr>
              <a:t>     </a:t>
            </a:r>
            <a:r>
              <a:rPr lang="ro-RO" sz="2000" b="1" dirty="0" smtClean="0">
                <a:latin typeface="Candara" pitchFamily="34" charset="0"/>
              </a:rPr>
              <a:t>Șef </a:t>
            </a:r>
            <a:r>
              <a:rPr lang="ro-RO" sz="2000" b="1" dirty="0">
                <a:latin typeface="Candara" pitchFamily="34" charset="0"/>
              </a:rPr>
              <a:t>interimar birou:</a:t>
            </a:r>
            <a:r>
              <a:rPr lang="ro-RO" sz="2000" dirty="0">
                <a:latin typeface="Candara" pitchFamily="34" charset="0"/>
              </a:rPr>
              <a:t> </a:t>
            </a:r>
            <a:r>
              <a:rPr lang="en-US" sz="2000" dirty="0">
                <a:latin typeface="Candara" pitchFamily="34" charset="0"/>
              </a:rPr>
              <a:t> </a:t>
            </a:r>
            <a:r>
              <a:rPr lang="ro-RO" sz="2000" dirty="0">
                <a:latin typeface="Candara" pitchFamily="34" charset="0"/>
              </a:rPr>
              <a:t>Lenuţa </a:t>
            </a:r>
            <a:r>
              <a:rPr lang="ro-RO" sz="2000" dirty="0" smtClean="0">
                <a:latin typeface="Candara" pitchFamily="34" charset="0"/>
              </a:rPr>
              <a:t>URSACHI</a:t>
            </a:r>
            <a:r>
              <a:rPr lang="en-US" sz="1800" dirty="0" smtClean="0">
                <a:latin typeface="Candara" pitchFamily="34" charset="0"/>
              </a:rPr>
              <a:t/>
            </a:r>
            <a:br>
              <a:rPr lang="en-US" sz="1800" dirty="0" smtClean="0">
                <a:latin typeface="Candara" pitchFamily="34" charset="0"/>
              </a:rPr>
            </a:br>
            <a:r>
              <a:rPr lang="en-US" sz="1800" dirty="0" smtClean="0">
                <a:latin typeface="Candara" pitchFamily="34" charset="0"/>
              </a:rPr>
              <a:t>				</a:t>
            </a:r>
            <a:r>
              <a:rPr lang="vi-VN" sz="1800" b="1" dirty="0" smtClean="0">
                <a:latin typeface="Candara" pitchFamily="34" charset="0"/>
              </a:rPr>
              <a:t>Universitatea </a:t>
            </a:r>
            <a:r>
              <a:rPr lang="vi-VN" sz="1800" b="1" dirty="0">
                <a:latin typeface="Candara" pitchFamily="34" charset="0"/>
              </a:rPr>
              <a:t>„Dunărea de Jos” din Galați</a:t>
            </a:r>
            <a:endParaRPr sz="1800" dirty="0">
              <a:latin typeface="Candara" pitchFamily="34" charset="0"/>
            </a:endParaRPr>
          </a:p>
        </p:txBody>
      </p:sp>
      <p:sp>
        <p:nvSpPr>
          <p:cNvPr id="182" name="Google Shape;182;p31"/>
          <p:cNvSpPr txBox="1">
            <a:spLocks noGrp="1"/>
          </p:cNvSpPr>
          <p:nvPr>
            <p:ph type="title"/>
          </p:nvPr>
        </p:nvSpPr>
        <p:spPr>
          <a:xfrm>
            <a:off x="571500" y="1622045"/>
            <a:ext cx="3701638"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b="1" dirty="0" err="1" smtClean="0">
                <a:solidFill>
                  <a:schemeClr val="lt2"/>
                </a:solidFill>
                <a:latin typeface="Candara" pitchFamily="34" charset="0"/>
              </a:rPr>
              <a:t>Facilit</a:t>
            </a:r>
            <a:r>
              <a:rPr lang="ro-RO" b="1" dirty="0" smtClean="0">
                <a:solidFill>
                  <a:schemeClr val="lt2"/>
                </a:solidFill>
                <a:latin typeface="Candara" pitchFamily="34" charset="0"/>
              </a:rPr>
              <a:t>ăți pentru bibliotecari </a:t>
            </a:r>
            <a:endParaRPr b="1" dirty="0">
              <a:solidFill>
                <a:schemeClr val="lt2"/>
              </a:solidFill>
              <a:latin typeface="Candara" pitchFamily="34" charset="0"/>
            </a:endParaRPr>
          </a:p>
        </p:txBody>
      </p:sp>
      <p:sp>
        <p:nvSpPr>
          <p:cNvPr id="183" name="Google Shape;183;p31"/>
          <p:cNvSpPr txBox="1">
            <a:spLocks noGrp="1"/>
          </p:cNvSpPr>
          <p:nvPr>
            <p:ph type="subTitle" idx="1"/>
          </p:nvPr>
        </p:nvSpPr>
        <p:spPr>
          <a:xfrm>
            <a:off x="538480" y="2225944"/>
            <a:ext cx="3843020" cy="2320655"/>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Clr>
                <a:schemeClr val="bg2"/>
              </a:buClr>
              <a:buFont typeface="Arial" pitchFamily="34" charset="0"/>
              <a:buChar char="•"/>
            </a:pPr>
            <a:endParaRPr lang="ro-RO" dirty="0" smtClean="0">
              <a:latin typeface="Candara Light" pitchFamily="34" charset="0"/>
            </a:endParaRPr>
          </a:p>
          <a:p>
            <a:pPr marL="285750" lvl="0" indent="-285750" algn="l" rtl="0">
              <a:spcBef>
                <a:spcPts val="0"/>
              </a:spcBef>
              <a:spcAft>
                <a:spcPts val="0"/>
              </a:spcAft>
              <a:buClr>
                <a:schemeClr val="bg2"/>
              </a:buClr>
              <a:buFont typeface="Arial" pitchFamily="34" charset="0"/>
              <a:buChar char="•"/>
            </a:pPr>
            <a:r>
              <a:rPr lang="en-US" dirty="0" err="1" smtClean="0">
                <a:latin typeface="Candara Light" pitchFamily="34" charset="0"/>
              </a:rPr>
              <a:t>Eficientizeaz</a:t>
            </a:r>
            <a:r>
              <a:rPr lang="ro-RO" dirty="0" smtClean="0">
                <a:latin typeface="Candara Light" pitchFamily="34" charset="0"/>
              </a:rPr>
              <a:t>ă adăugarea cărților</a:t>
            </a:r>
          </a:p>
          <a:p>
            <a:pPr marL="285750" lvl="0" indent="-285750" algn="l" rtl="0">
              <a:spcBef>
                <a:spcPts val="0"/>
              </a:spcBef>
              <a:spcAft>
                <a:spcPts val="0"/>
              </a:spcAft>
              <a:buClr>
                <a:schemeClr val="bg2"/>
              </a:buClr>
              <a:buFont typeface="Arial" pitchFamily="34" charset="0"/>
              <a:buChar char="•"/>
            </a:pPr>
            <a:endParaRPr lang="ro-RO" dirty="0">
              <a:latin typeface="Candara Light" pitchFamily="34" charset="0"/>
            </a:endParaRPr>
          </a:p>
          <a:p>
            <a:pPr marL="285750" lvl="0" indent="-285750" algn="l" rtl="0">
              <a:spcBef>
                <a:spcPts val="0"/>
              </a:spcBef>
              <a:spcAft>
                <a:spcPts val="0"/>
              </a:spcAft>
              <a:buClr>
                <a:schemeClr val="bg2"/>
              </a:buClr>
              <a:buFont typeface="Arial" pitchFamily="34" charset="0"/>
              <a:buChar char="•"/>
            </a:pPr>
            <a:r>
              <a:rPr lang="ro-RO" dirty="0" smtClean="0">
                <a:latin typeface="Candara Light" pitchFamily="34" charset="0"/>
              </a:rPr>
              <a:t>Potrivită unei biblioteci mici</a:t>
            </a:r>
          </a:p>
          <a:p>
            <a:pPr marL="285750" lvl="0" indent="-285750" algn="l" rtl="0">
              <a:spcBef>
                <a:spcPts val="0"/>
              </a:spcBef>
              <a:spcAft>
                <a:spcPts val="0"/>
              </a:spcAft>
              <a:buClr>
                <a:schemeClr val="bg2"/>
              </a:buClr>
              <a:buFont typeface="Arial" pitchFamily="34" charset="0"/>
              <a:buChar char="•"/>
            </a:pPr>
            <a:endParaRPr lang="ro-RO" dirty="0">
              <a:latin typeface="Candara Light" pitchFamily="34" charset="0"/>
            </a:endParaRPr>
          </a:p>
          <a:p>
            <a:pPr marL="285750" lvl="0" indent="-285750" algn="l" rtl="0">
              <a:spcBef>
                <a:spcPts val="0"/>
              </a:spcBef>
              <a:spcAft>
                <a:spcPts val="0"/>
              </a:spcAft>
              <a:buClr>
                <a:schemeClr val="bg2"/>
              </a:buClr>
              <a:buFont typeface="Arial" pitchFamily="34" charset="0"/>
              <a:buChar char="•"/>
            </a:pPr>
            <a:r>
              <a:rPr lang="ro-RO" dirty="0">
                <a:latin typeface="Candara Light" pitchFamily="34" charset="0"/>
              </a:rPr>
              <a:t>S</a:t>
            </a:r>
            <a:r>
              <a:rPr lang="ro-RO" dirty="0" smtClean="0">
                <a:latin typeface="Candara Light" pitchFamily="34" charset="0"/>
              </a:rPr>
              <a:t>istemul integrat Koha</a:t>
            </a:r>
          </a:p>
          <a:p>
            <a:pPr marL="285750" lvl="0" indent="-285750" algn="l" rtl="0">
              <a:spcBef>
                <a:spcPts val="0"/>
              </a:spcBef>
              <a:spcAft>
                <a:spcPts val="0"/>
              </a:spcAft>
              <a:buClr>
                <a:schemeClr val="bg2"/>
              </a:buClr>
              <a:buFont typeface="Arial" pitchFamily="34" charset="0"/>
              <a:buChar char="•"/>
            </a:pPr>
            <a:endParaRPr lang="ro-RO" dirty="0">
              <a:latin typeface="Candara Light" pitchFamily="34" charset="0"/>
            </a:endParaRPr>
          </a:p>
          <a:p>
            <a:pPr marL="285750" lvl="0" indent="-285750" algn="l" rtl="0">
              <a:spcBef>
                <a:spcPts val="0"/>
              </a:spcBef>
              <a:spcAft>
                <a:spcPts val="0"/>
              </a:spcAft>
              <a:buClr>
                <a:schemeClr val="bg2"/>
              </a:buClr>
              <a:buFont typeface="Arial" pitchFamily="34" charset="0"/>
              <a:buChar char="•"/>
            </a:pPr>
            <a:r>
              <a:rPr lang="ro-RO" dirty="0" smtClean="0">
                <a:latin typeface="Candara Light" pitchFamily="34" charset="0"/>
              </a:rPr>
              <a:t>BibliOCR furnizează servicii de catalogare</a:t>
            </a:r>
          </a:p>
          <a:p>
            <a:pPr marL="285750" lvl="0" indent="-285750" algn="l" rtl="0">
              <a:spcBef>
                <a:spcPts val="0"/>
              </a:spcBef>
              <a:spcAft>
                <a:spcPts val="0"/>
              </a:spcAft>
              <a:buClr>
                <a:schemeClr val="bg2"/>
              </a:buClr>
              <a:buFont typeface="Arial" pitchFamily="34" charset="0"/>
              <a:buChar char="•"/>
            </a:pPr>
            <a:endParaRPr lang="ro-RO" dirty="0">
              <a:latin typeface="Candara Light" pitchFamily="34" charset="0"/>
            </a:endParaRPr>
          </a:p>
          <a:p>
            <a:pPr marL="285750" lvl="0" indent="-285750" algn="l" rtl="0">
              <a:spcBef>
                <a:spcPts val="0"/>
              </a:spcBef>
              <a:spcAft>
                <a:spcPts val="0"/>
              </a:spcAft>
              <a:buClr>
                <a:schemeClr val="bg2"/>
              </a:buClr>
              <a:buFont typeface="Arial" pitchFamily="34" charset="0"/>
              <a:buChar char="•"/>
            </a:pPr>
            <a:r>
              <a:rPr lang="ro-RO" dirty="0" smtClean="0">
                <a:latin typeface="Candara Light" pitchFamily="34" charset="0"/>
              </a:rPr>
              <a:t>Aplicația are potențial</a:t>
            </a:r>
          </a:p>
        </p:txBody>
      </p:sp>
      <p:cxnSp>
        <p:nvCxnSpPr>
          <p:cNvPr id="31" name="Google Shape;227;p35"/>
          <p:cNvCxnSpPr/>
          <p:nvPr/>
        </p:nvCxnSpPr>
        <p:spPr>
          <a:xfrm>
            <a:off x="4525500" y="1995755"/>
            <a:ext cx="0" cy="2089150"/>
          </a:xfrm>
          <a:prstGeom prst="straightConnector1">
            <a:avLst/>
          </a:prstGeom>
          <a:noFill/>
          <a:ln w="9525" cap="flat" cmpd="sng">
            <a:solidFill>
              <a:schemeClr val="dk1"/>
            </a:solidFill>
            <a:prstDash val="solid"/>
            <a:round/>
            <a:headEnd type="none" w="med" len="med"/>
            <a:tailEnd type="none" w="med" len="med"/>
          </a:ln>
        </p:spPr>
      </p:cxnSp>
      <p:sp>
        <p:nvSpPr>
          <p:cNvPr id="32" name="Google Shape;182;p31"/>
          <p:cNvSpPr txBox="1">
            <a:spLocks noGrp="1"/>
          </p:cNvSpPr>
          <p:nvPr>
            <p:ph type="title"/>
          </p:nvPr>
        </p:nvSpPr>
        <p:spPr>
          <a:xfrm>
            <a:off x="4572000" y="1609345"/>
            <a:ext cx="3803238"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ro-RO" b="1" dirty="0" smtClean="0">
                <a:solidFill>
                  <a:schemeClr val="lt2"/>
                </a:solidFill>
                <a:latin typeface="Candara" pitchFamily="34" charset="0"/>
              </a:rPr>
              <a:t>Facilități pentru</a:t>
            </a:r>
            <a:br>
              <a:rPr lang="ro-RO" b="1" dirty="0" smtClean="0">
                <a:solidFill>
                  <a:schemeClr val="lt2"/>
                </a:solidFill>
                <a:latin typeface="Candara" pitchFamily="34" charset="0"/>
              </a:rPr>
            </a:br>
            <a:r>
              <a:rPr lang="ro-RO" b="1" dirty="0" smtClean="0">
                <a:solidFill>
                  <a:schemeClr val="lt2"/>
                </a:solidFill>
                <a:latin typeface="Candara" pitchFamily="34" charset="0"/>
              </a:rPr>
              <a:t> utilizatori</a:t>
            </a:r>
            <a:endParaRPr b="1" dirty="0">
              <a:solidFill>
                <a:schemeClr val="lt2"/>
              </a:solidFill>
              <a:latin typeface="Candara" pitchFamily="34" charset="0"/>
            </a:endParaRPr>
          </a:p>
        </p:txBody>
      </p:sp>
      <p:sp>
        <p:nvSpPr>
          <p:cNvPr id="33" name="Google Shape;183;p31"/>
          <p:cNvSpPr txBox="1">
            <a:spLocks noGrp="1"/>
          </p:cNvSpPr>
          <p:nvPr>
            <p:ph type="subTitle" idx="1"/>
          </p:nvPr>
        </p:nvSpPr>
        <p:spPr>
          <a:xfrm>
            <a:off x="4525500" y="2295550"/>
            <a:ext cx="3843020" cy="2320655"/>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Clr>
                <a:schemeClr val="bg2"/>
              </a:buClr>
              <a:buFont typeface="Arial" pitchFamily="34" charset="0"/>
              <a:buChar char="•"/>
            </a:pPr>
            <a:endParaRPr lang="ro-RO" dirty="0" smtClean="0">
              <a:latin typeface="Candara Light" pitchFamily="34" charset="0"/>
            </a:endParaRPr>
          </a:p>
          <a:p>
            <a:pPr marL="285750" lvl="0" indent="-285750" algn="l">
              <a:buClr>
                <a:schemeClr val="bg2"/>
              </a:buClr>
              <a:buFont typeface="Arial" pitchFamily="34" charset="0"/>
              <a:buChar char="•"/>
            </a:pPr>
            <a:r>
              <a:rPr lang="vi-VN" dirty="0">
                <a:latin typeface="Candara Light" pitchFamily="34" charset="0"/>
              </a:rPr>
              <a:t>O idee interesantă și utilă, neluată în considerare până </a:t>
            </a:r>
            <a:r>
              <a:rPr lang="vi-VN" dirty="0" smtClean="0">
                <a:latin typeface="Candara Light" pitchFamily="34" charset="0"/>
              </a:rPr>
              <a:t>acum</a:t>
            </a:r>
            <a:endParaRPr lang="ro-RO" dirty="0" smtClean="0">
              <a:latin typeface="Candara Light" pitchFamily="34" charset="0"/>
            </a:endParaRPr>
          </a:p>
          <a:p>
            <a:pPr marL="285750" lvl="0" indent="-285750" algn="l">
              <a:buClr>
                <a:schemeClr val="bg2"/>
              </a:buClr>
              <a:buFont typeface="Arial" pitchFamily="34" charset="0"/>
              <a:buChar char="•"/>
            </a:pPr>
            <a:endParaRPr lang="ro-RO" dirty="0">
              <a:latin typeface="Candara Light" pitchFamily="34" charset="0"/>
            </a:endParaRPr>
          </a:p>
          <a:p>
            <a:pPr marL="285750" lvl="0" indent="-285750" algn="l">
              <a:buClr>
                <a:schemeClr val="bg2"/>
              </a:buClr>
              <a:buFont typeface="Arial" pitchFamily="34" charset="0"/>
              <a:buChar char="•"/>
            </a:pPr>
            <a:r>
              <a:rPr lang="ro-RO" dirty="0" smtClean="0">
                <a:latin typeface="Candara Light" pitchFamily="34" charset="0"/>
              </a:rPr>
              <a:t>BibliOCR ar ajuta la o organizare bună a citatelor</a:t>
            </a:r>
          </a:p>
          <a:p>
            <a:pPr marL="285750" lvl="0" indent="-285750" algn="l" rtl="0">
              <a:spcBef>
                <a:spcPts val="0"/>
              </a:spcBef>
              <a:spcAft>
                <a:spcPts val="0"/>
              </a:spcAft>
              <a:buClr>
                <a:schemeClr val="bg2"/>
              </a:buClr>
              <a:buFont typeface="Arial" pitchFamily="34" charset="0"/>
              <a:buChar char="•"/>
            </a:pPr>
            <a:endParaRPr lang="ro-RO" dirty="0">
              <a:latin typeface="Candara Light" pitchFamily="34" charset="0"/>
            </a:endParaRPr>
          </a:p>
          <a:p>
            <a:pPr marL="285750" lvl="0" indent="-285750" algn="l" rtl="0">
              <a:spcBef>
                <a:spcPts val="0"/>
              </a:spcBef>
              <a:spcAft>
                <a:spcPts val="0"/>
              </a:spcAft>
              <a:buClr>
                <a:schemeClr val="bg2"/>
              </a:buClr>
              <a:buFont typeface="Arial" pitchFamily="34" charset="0"/>
              <a:buChar char="•"/>
            </a:pPr>
            <a:r>
              <a:rPr lang="ro-RO" dirty="0" smtClean="0">
                <a:latin typeface="Candara Light" pitchFamily="34" charset="0"/>
              </a:rPr>
              <a:t>Citatele pot fi un mod de recomandare a cărților</a:t>
            </a:r>
          </a:p>
          <a:p>
            <a:pPr marL="285750" lvl="0" indent="-285750" algn="l" rtl="0">
              <a:spcBef>
                <a:spcPts val="0"/>
              </a:spcBef>
              <a:spcAft>
                <a:spcPts val="0"/>
              </a:spcAft>
              <a:buClr>
                <a:schemeClr val="bg2"/>
              </a:buClr>
              <a:buFont typeface="Arial" pitchFamily="34" charset="0"/>
              <a:buChar char="•"/>
            </a:pPr>
            <a:endParaRPr lang="ro-RO" dirty="0">
              <a:latin typeface="Candara Light" pitchFamily="34" charset="0"/>
            </a:endParaRPr>
          </a:p>
          <a:p>
            <a:pPr marL="285750" lvl="0" indent="-285750" algn="l" rtl="0">
              <a:spcBef>
                <a:spcPts val="0"/>
              </a:spcBef>
              <a:spcAft>
                <a:spcPts val="0"/>
              </a:spcAft>
              <a:buClr>
                <a:schemeClr val="bg2"/>
              </a:buClr>
              <a:buFont typeface="Arial" pitchFamily="34" charset="0"/>
              <a:buChar char="•"/>
            </a:pPr>
            <a:r>
              <a:rPr lang="ro-RO" dirty="0" smtClean="0">
                <a:latin typeface="Candara Light" pitchFamily="34" charset="0"/>
              </a:rPr>
              <a:t>BibliOCR ar ajuta la interacțiunea dintre oameni cu aceleași pasiuni</a:t>
            </a:r>
          </a:p>
        </p:txBody>
      </p:sp>
    </p:spTree>
    <p:extLst>
      <p:ext uri="{BB962C8B-B14F-4D97-AF65-F5344CB8AC3E}">
        <p14:creationId xmlns:p14="http://schemas.microsoft.com/office/powerpoint/2010/main" val="8783578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96" name="Google Shape;496;p50"/>
          <p:cNvSpPr txBox="1"/>
          <p:nvPr/>
        </p:nvSpPr>
        <p:spPr>
          <a:xfrm>
            <a:off x="954725" y="4054225"/>
            <a:ext cx="7234500" cy="40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Barlow"/>
                <a:ea typeface="Barlow"/>
                <a:cs typeface="Barlow"/>
                <a:sym typeface="Barlow"/>
              </a:rPr>
              <a:t>Follow the link in the graph to modify its data and then paste the new one here. </a:t>
            </a:r>
            <a:r>
              <a:rPr lang="en" sz="1200" b="1">
                <a:solidFill>
                  <a:schemeClr val="dk1"/>
                </a:solidFill>
                <a:uFill>
                  <a:noFill/>
                </a:uFill>
                <a:latin typeface="Barlow"/>
                <a:ea typeface="Barlow"/>
                <a:cs typeface="Barlow"/>
                <a:sym typeface="Barlow"/>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For more info, click here</a:t>
            </a:r>
            <a:endParaRPr sz="1200" b="1">
              <a:solidFill>
                <a:schemeClr val="dk1"/>
              </a:solidFill>
              <a:latin typeface="Barlow"/>
              <a:ea typeface="Barlow"/>
              <a:cs typeface="Barlow"/>
              <a:sym typeface="Barlow"/>
            </a:endParaRPr>
          </a:p>
        </p:txBody>
      </p:sp>
      <p:sp>
        <p:nvSpPr>
          <p:cNvPr id="2" name="Rectangle 1"/>
          <p:cNvSpPr/>
          <p:nvPr/>
        </p:nvSpPr>
        <p:spPr>
          <a:xfrm>
            <a:off x="954725" y="4054225"/>
            <a:ext cx="7338375" cy="5431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graphicFrame>
        <p:nvGraphicFramePr>
          <p:cNvPr id="15" name="Chart 14"/>
          <p:cNvGraphicFramePr/>
          <p:nvPr>
            <p:extLst>
              <p:ext uri="{D42A27DB-BD31-4B8C-83A1-F6EECF244321}">
                <p14:modId xmlns:p14="http://schemas.microsoft.com/office/powerpoint/2010/main" val="248853470"/>
              </p:ext>
            </p:extLst>
          </p:nvPr>
        </p:nvGraphicFramePr>
        <p:xfrm>
          <a:off x="4114800" y="1536700"/>
          <a:ext cx="5029200" cy="2921325"/>
        </p:xfrm>
        <a:graphic>
          <a:graphicData uri="http://schemas.openxmlformats.org/drawingml/2006/chart">
            <c:chart xmlns:c="http://schemas.openxmlformats.org/drawingml/2006/chart" xmlns:r="http://schemas.openxmlformats.org/officeDocument/2006/relationships" r:id="rId4"/>
          </a:graphicData>
        </a:graphic>
      </p:graphicFrame>
      <p:sp>
        <p:nvSpPr>
          <p:cNvPr id="19" name="Google Shape;406;p44"/>
          <p:cNvSpPr txBox="1">
            <a:spLocks/>
          </p:cNvSpPr>
          <p:nvPr/>
        </p:nvSpPr>
        <p:spPr>
          <a:xfrm>
            <a:off x="708300" y="509700"/>
            <a:ext cx="7717500" cy="478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00"/>
              </a:spcAft>
            </a:pPr>
            <a:r>
              <a:rPr lang="ro-RO" sz="2800" dirty="0" smtClean="0">
                <a:latin typeface="Candara" pitchFamily="34" charset="0"/>
              </a:rPr>
              <a:t>Opinia potențialilor utilizatori</a:t>
            </a:r>
            <a:endParaRPr lang="ro-RO" sz="2800" dirty="0">
              <a:latin typeface="Candara" pitchFamily="34" charset="0"/>
            </a:endParaRPr>
          </a:p>
        </p:txBody>
      </p:sp>
      <p:sp>
        <p:nvSpPr>
          <p:cNvPr id="20" name="Google Shape;373;p41"/>
          <p:cNvSpPr txBox="1">
            <a:spLocks/>
          </p:cNvSpPr>
          <p:nvPr/>
        </p:nvSpPr>
        <p:spPr>
          <a:xfrm>
            <a:off x="206650" y="1400600"/>
            <a:ext cx="4371300" cy="2397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273D40"/>
              </a:buClr>
              <a:buSzPts val="600"/>
            </a:pPr>
            <a:endParaRPr lang="vi-VN" sz="1600" dirty="0" smtClean="0">
              <a:latin typeface="Candara Light" pitchFamily="34" charset="0"/>
            </a:endParaRPr>
          </a:p>
          <a:p>
            <a:pPr marL="365760" indent="-226059">
              <a:buClr>
                <a:schemeClr val="dk1"/>
              </a:buClr>
              <a:buSzPts val="1400"/>
              <a:buFont typeface="Barlow"/>
              <a:buChar char="●"/>
            </a:pPr>
            <a:r>
              <a:rPr lang="ro-RO" sz="1600" dirty="0" smtClean="0">
                <a:latin typeface="Candara Light" pitchFamily="34" charset="0"/>
              </a:rPr>
              <a:t>Păstrarea citatelor e </a:t>
            </a:r>
            <a:r>
              <a:rPr lang="ro-RO" sz="1600" b="1" dirty="0" smtClean="0">
                <a:latin typeface="Candara Light" pitchFamily="34" charset="0"/>
              </a:rPr>
              <a:t>foarte frecventă</a:t>
            </a:r>
            <a:endParaRPr lang="vi-VN" sz="1600" b="1" dirty="0" smtClean="0">
              <a:latin typeface="Candara Light" pitchFamily="34" charset="0"/>
            </a:endParaRPr>
          </a:p>
          <a:p>
            <a:pPr marL="365760" indent="-226059">
              <a:buClr>
                <a:schemeClr val="dk1"/>
              </a:buClr>
              <a:buSzPts val="1400"/>
              <a:buFont typeface="Barlow"/>
              <a:buChar char="●"/>
            </a:pPr>
            <a:endParaRPr lang="vi-VN" sz="1600" dirty="0" smtClean="0">
              <a:latin typeface="Candara Light" pitchFamily="34" charset="0"/>
            </a:endParaRPr>
          </a:p>
          <a:p>
            <a:pPr marL="365760" indent="-226059">
              <a:buClr>
                <a:schemeClr val="dk1"/>
              </a:buClr>
              <a:buSzPts val="1400"/>
              <a:buFont typeface="Barlow"/>
              <a:buChar char="●"/>
            </a:pPr>
            <a:r>
              <a:rPr lang="ro-RO" sz="1600" dirty="0" smtClean="0">
                <a:latin typeface="Candara Light" pitchFamily="34" charset="0"/>
              </a:rPr>
              <a:t>Pentru a </a:t>
            </a:r>
            <a:r>
              <a:rPr lang="ro-RO" sz="1600" b="1" dirty="0" smtClean="0">
                <a:latin typeface="Candara Light" pitchFamily="34" charset="0"/>
              </a:rPr>
              <a:t>nu altera </a:t>
            </a:r>
            <a:r>
              <a:rPr lang="ro-RO" sz="1600" dirty="0" smtClean="0">
                <a:latin typeface="Candara Light" pitchFamily="34" charset="0"/>
              </a:rPr>
              <a:t>cartea: </a:t>
            </a:r>
          </a:p>
          <a:p>
            <a:pPr marL="365760" indent="-226059">
              <a:buClr>
                <a:schemeClr val="dk1"/>
              </a:buClr>
              <a:buSzPts val="1400"/>
              <a:buFont typeface="Barlow"/>
              <a:buChar char="●"/>
            </a:pPr>
            <a:endParaRPr lang="vi-VN" sz="1600" dirty="0" smtClean="0">
              <a:latin typeface="Candara Light" pitchFamily="34" charset="0"/>
            </a:endParaRPr>
          </a:p>
          <a:p>
            <a:pPr marL="482601" indent="-342900">
              <a:buClr>
                <a:schemeClr val="dk1"/>
              </a:buClr>
              <a:buSzPts val="1400"/>
              <a:buFont typeface="+mj-lt"/>
              <a:buAutoNum type="arabicPeriod"/>
            </a:pPr>
            <a:r>
              <a:rPr lang="vi-VN" sz="1600" dirty="0" smtClean="0">
                <a:latin typeface="Candara Light" pitchFamily="34" charset="0"/>
              </a:rPr>
              <a:t>Scrierea în caiet de lectură</a:t>
            </a:r>
          </a:p>
          <a:p>
            <a:pPr marL="482601" indent="-342900">
              <a:buClr>
                <a:schemeClr val="dk1"/>
              </a:buClr>
              <a:buSzPts val="1400"/>
              <a:buFont typeface="+mj-lt"/>
              <a:buAutoNum type="arabicPeriod"/>
            </a:pPr>
            <a:r>
              <a:rPr lang="vi-VN" sz="1600" dirty="0" smtClean="0">
                <a:latin typeface="Candara Light" pitchFamily="34" charset="0"/>
              </a:rPr>
              <a:t>Fotografi</a:t>
            </a:r>
            <a:r>
              <a:rPr lang="ro-RO" sz="1600" dirty="0" smtClean="0">
                <a:latin typeface="Candara Light" pitchFamily="34" charset="0"/>
              </a:rPr>
              <a:t>erea</a:t>
            </a:r>
            <a:r>
              <a:rPr lang="vi-VN" sz="1600" dirty="0" smtClean="0">
                <a:latin typeface="Candara Light" pitchFamily="34" charset="0"/>
              </a:rPr>
              <a:t> pasajul cu telefonul</a:t>
            </a:r>
          </a:p>
          <a:p>
            <a:pPr marL="482601" indent="-342900">
              <a:buClr>
                <a:schemeClr val="dk1"/>
              </a:buClr>
              <a:buSzPts val="1400"/>
              <a:buFont typeface="+mj-lt"/>
              <a:buAutoNum type="arabicPeriod"/>
            </a:pPr>
            <a:r>
              <a:rPr lang="vi-VN" sz="1600" dirty="0" smtClean="0">
                <a:latin typeface="Candara Light" pitchFamily="34" charset="0"/>
              </a:rPr>
              <a:t>Transcrierea în notițele telefonului</a:t>
            </a:r>
          </a:p>
          <a:p>
            <a:pPr marL="139701">
              <a:buClr>
                <a:schemeClr val="dk1"/>
              </a:buClr>
              <a:buSzPts val="1400"/>
            </a:pPr>
            <a:r>
              <a:rPr lang="vi-VN" sz="1600" dirty="0" smtClean="0">
                <a:latin typeface="Candara Light" pitchFamily="34" charset="0"/>
              </a:rPr>
              <a:t> </a:t>
            </a:r>
          </a:p>
          <a:p>
            <a:pPr marL="365760" indent="-226059">
              <a:buClr>
                <a:schemeClr val="dk1"/>
              </a:buClr>
              <a:buSzPts val="1400"/>
              <a:buFont typeface="Barlow"/>
              <a:buChar char="●"/>
            </a:pPr>
            <a:r>
              <a:rPr lang="vi-VN" sz="1600" dirty="0" smtClean="0">
                <a:latin typeface="Candara Light" pitchFamily="34" charset="0"/>
              </a:rPr>
              <a:t>Ar prefera </a:t>
            </a:r>
            <a:r>
              <a:rPr lang="vi-VN" sz="1600" b="1" dirty="0" smtClean="0">
                <a:latin typeface="Candara Light" pitchFamily="34" charset="0"/>
              </a:rPr>
              <a:t>un mod mai ușor </a:t>
            </a:r>
            <a:r>
              <a:rPr lang="vi-VN" sz="1600" dirty="0" smtClean="0">
                <a:latin typeface="Candara Light" pitchFamily="34" charset="0"/>
              </a:rPr>
              <a:t>de a păstra notițele fără să </a:t>
            </a:r>
            <a:r>
              <a:rPr lang="ro-RO" sz="1600" dirty="0" smtClean="0">
                <a:latin typeface="Candara Light" pitchFamily="34" charset="0"/>
              </a:rPr>
              <a:t>altereze </a:t>
            </a:r>
            <a:r>
              <a:rPr lang="vi-VN" sz="1600" dirty="0" smtClean="0">
                <a:latin typeface="Candara Light" pitchFamily="34" charset="0"/>
              </a:rPr>
              <a:t>cartea</a:t>
            </a:r>
          </a:p>
          <a:p>
            <a:pPr marL="365760" indent="-226059">
              <a:buClr>
                <a:schemeClr val="dk1"/>
              </a:buClr>
              <a:buSzPts val="1400"/>
              <a:buFont typeface="Barlow"/>
              <a:buChar char="●"/>
            </a:pPr>
            <a:endParaRPr lang="vi-VN" sz="1600" dirty="0" smtClean="0">
              <a:latin typeface="Candara Light" pitchFamily="34" charset="0"/>
            </a:endParaRPr>
          </a:p>
        </p:txBody>
      </p:sp>
    </p:spTree>
    <p:extLst>
      <p:ext uri="{BB962C8B-B14F-4D97-AF65-F5344CB8AC3E}">
        <p14:creationId xmlns:p14="http://schemas.microsoft.com/office/powerpoint/2010/main" val="27171623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249" name="Google Shape;249;p36"/>
          <p:cNvPicPr preferRelativeResize="0"/>
          <p:nvPr/>
        </p:nvPicPr>
        <p:blipFill rotWithShape="1">
          <a:blip r:embed="rId3">
            <a:alphaModFix/>
          </a:blip>
          <a:srcRect t="37867" b="37869"/>
          <a:stretch/>
        </p:blipFill>
        <p:spPr>
          <a:xfrm>
            <a:off x="0" y="4058125"/>
            <a:ext cx="9144000" cy="1479076"/>
          </a:xfrm>
          <a:prstGeom prst="rect">
            <a:avLst/>
          </a:prstGeom>
          <a:noFill/>
          <a:ln>
            <a:noFill/>
          </a:ln>
        </p:spPr>
      </p:pic>
      <p:sp>
        <p:nvSpPr>
          <p:cNvPr id="2" name="Rectangle 1"/>
          <p:cNvSpPr/>
          <p:nvPr/>
        </p:nvSpPr>
        <p:spPr>
          <a:xfrm>
            <a:off x="165100" y="152400"/>
            <a:ext cx="897890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6" name="Rectangle 5"/>
          <p:cNvSpPr/>
          <p:nvPr/>
        </p:nvSpPr>
        <p:spPr>
          <a:xfrm>
            <a:off x="0" y="762000"/>
            <a:ext cx="9144000" cy="647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graphicFrame>
        <p:nvGraphicFramePr>
          <p:cNvPr id="16" name="Chart 15"/>
          <p:cNvGraphicFramePr/>
          <p:nvPr>
            <p:extLst>
              <p:ext uri="{D42A27DB-BD31-4B8C-83A1-F6EECF244321}">
                <p14:modId xmlns:p14="http://schemas.microsoft.com/office/powerpoint/2010/main" val="3295031806"/>
              </p:ext>
            </p:extLst>
          </p:nvPr>
        </p:nvGraphicFramePr>
        <p:xfrm>
          <a:off x="165100" y="1181099"/>
          <a:ext cx="3962400" cy="2546350"/>
        </p:xfrm>
        <a:graphic>
          <a:graphicData uri="http://schemas.openxmlformats.org/drawingml/2006/chart">
            <c:chart xmlns:c="http://schemas.openxmlformats.org/drawingml/2006/chart" xmlns:r="http://schemas.openxmlformats.org/officeDocument/2006/relationships" r:id="rId4"/>
          </a:graphicData>
        </a:graphic>
      </p:graphicFrame>
      <p:sp>
        <p:nvSpPr>
          <p:cNvPr id="19" name="TextBox 18"/>
          <p:cNvSpPr txBox="1"/>
          <p:nvPr/>
        </p:nvSpPr>
        <p:spPr>
          <a:xfrm>
            <a:off x="4851400" y="1792555"/>
            <a:ext cx="3886200" cy="1323439"/>
          </a:xfrm>
          <a:prstGeom prst="rect">
            <a:avLst/>
          </a:prstGeom>
          <a:noFill/>
        </p:spPr>
        <p:txBody>
          <a:bodyPr wrap="square" rtlCol="0">
            <a:spAutoFit/>
          </a:bodyPr>
          <a:lstStyle/>
          <a:p>
            <a:pPr marL="365760" lvl="0" indent="-226059">
              <a:buClr>
                <a:schemeClr val="dk1"/>
              </a:buClr>
              <a:buSzPts val="1400"/>
              <a:buFont typeface="Barlow"/>
              <a:buChar char="●"/>
            </a:pPr>
            <a:r>
              <a:rPr lang="ro-RO" sz="1600" dirty="0" smtClean="0">
                <a:latin typeface="Candara Light" pitchFamily="34" charset="0"/>
              </a:rPr>
              <a:t>Citate   -» un </a:t>
            </a:r>
            <a:r>
              <a:rPr lang="ro-RO" sz="1600" b="1" dirty="0" smtClean="0">
                <a:latin typeface="Candara Light" pitchFamily="34" charset="0"/>
              </a:rPr>
              <a:t>mod de recomandare</a:t>
            </a:r>
            <a:r>
              <a:rPr lang="ro-RO" sz="1600" dirty="0" smtClean="0">
                <a:latin typeface="Candara Light" pitchFamily="34" charset="0"/>
              </a:rPr>
              <a:t> a cărților</a:t>
            </a:r>
            <a:endParaRPr lang="ro-RO" sz="1600" dirty="0">
              <a:latin typeface="Candara Light" pitchFamily="34" charset="0"/>
            </a:endParaRPr>
          </a:p>
          <a:p>
            <a:pPr marL="365760" lvl="0" indent="-226059">
              <a:buClr>
                <a:schemeClr val="dk1"/>
              </a:buClr>
              <a:buSzPts val="1400"/>
              <a:buFont typeface="Barlow"/>
              <a:buChar char="●"/>
            </a:pPr>
            <a:endParaRPr lang="ro-RO" sz="1600" b="1" dirty="0">
              <a:latin typeface="Candara Light" pitchFamily="34" charset="0"/>
            </a:endParaRPr>
          </a:p>
          <a:p>
            <a:pPr marL="365760" lvl="0" indent="-226059">
              <a:buClr>
                <a:schemeClr val="dk1"/>
              </a:buClr>
              <a:buSzPts val="1400"/>
              <a:buFont typeface="Barlow"/>
              <a:buChar char="●"/>
            </a:pPr>
            <a:r>
              <a:rPr lang="ro-RO" sz="1600" dirty="0" smtClean="0">
                <a:latin typeface="Candara Light" pitchFamily="34" charset="0"/>
              </a:rPr>
              <a:t>BibliOCR face </a:t>
            </a:r>
            <a:r>
              <a:rPr lang="ro-RO" sz="1600" b="1" dirty="0" smtClean="0">
                <a:latin typeface="Candara Light" pitchFamily="34" charset="0"/>
              </a:rPr>
              <a:t>mai ușoară recomandarea </a:t>
            </a:r>
            <a:r>
              <a:rPr lang="ro-RO" sz="1600" dirty="0" smtClean="0">
                <a:latin typeface="Candara Light" pitchFamily="34" charset="0"/>
              </a:rPr>
              <a:t>cărților</a:t>
            </a:r>
          </a:p>
        </p:txBody>
      </p:sp>
      <p:sp>
        <p:nvSpPr>
          <p:cNvPr id="7" name="TextBox 6"/>
          <p:cNvSpPr txBox="1"/>
          <p:nvPr/>
        </p:nvSpPr>
        <p:spPr>
          <a:xfrm>
            <a:off x="273050" y="115669"/>
            <a:ext cx="4959350" cy="646331"/>
          </a:xfrm>
          <a:prstGeom prst="rect">
            <a:avLst/>
          </a:prstGeom>
          <a:noFill/>
        </p:spPr>
        <p:txBody>
          <a:bodyPr wrap="square" rtlCol="0">
            <a:spAutoFit/>
          </a:bodyPr>
          <a:lstStyle/>
          <a:p>
            <a:r>
              <a:rPr lang="ro-RO" sz="1800" i="1" dirty="0" smtClean="0">
                <a:latin typeface="Candara Light" pitchFamily="34" charset="0"/>
              </a:rPr>
              <a:t>Atunci când recomandați o carte, dați exemple de citate din cartea respecitvă?</a:t>
            </a:r>
            <a:endParaRPr lang="ro-RO" sz="1800" i="1" dirty="0">
              <a:latin typeface="Candara Light" pitchFamily="34" charset="0"/>
            </a:endParaRPr>
          </a:p>
        </p:txBody>
      </p:sp>
      <p:cxnSp>
        <p:nvCxnSpPr>
          <p:cNvPr id="21" name="Google Shape;227;p35"/>
          <p:cNvCxnSpPr/>
          <p:nvPr/>
        </p:nvCxnSpPr>
        <p:spPr>
          <a:xfrm>
            <a:off x="4817600" y="1589355"/>
            <a:ext cx="0" cy="208915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6451370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 name="Rectangle 1"/>
          <p:cNvSpPr/>
          <p:nvPr/>
        </p:nvSpPr>
        <p:spPr>
          <a:xfrm>
            <a:off x="165100" y="152400"/>
            <a:ext cx="897890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6" name="Rectangle 5"/>
          <p:cNvSpPr/>
          <p:nvPr/>
        </p:nvSpPr>
        <p:spPr>
          <a:xfrm>
            <a:off x="0" y="762000"/>
            <a:ext cx="9144000" cy="647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7" name="TextBox 6"/>
          <p:cNvSpPr txBox="1"/>
          <p:nvPr/>
        </p:nvSpPr>
        <p:spPr>
          <a:xfrm>
            <a:off x="4851400" y="287635"/>
            <a:ext cx="4959350" cy="369332"/>
          </a:xfrm>
          <a:prstGeom prst="rect">
            <a:avLst/>
          </a:prstGeom>
          <a:noFill/>
        </p:spPr>
        <p:txBody>
          <a:bodyPr wrap="square" rtlCol="0">
            <a:spAutoFit/>
          </a:bodyPr>
          <a:lstStyle/>
          <a:p>
            <a:r>
              <a:rPr lang="ro-RO" sz="1800" i="1" dirty="0" smtClean="0">
                <a:latin typeface="Candara Light" pitchFamily="34" charset="0"/>
              </a:rPr>
              <a:t>Aplicația BibliOCR v-ar ajuta la studiu?</a:t>
            </a:r>
            <a:endParaRPr lang="ro-RO" sz="1800" i="1" dirty="0">
              <a:latin typeface="Candara Light" pitchFamily="34" charset="0"/>
            </a:endParaRPr>
          </a:p>
        </p:txBody>
      </p:sp>
      <p:cxnSp>
        <p:nvCxnSpPr>
          <p:cNvPr id="21" name="Google Shape;227;p35"/>
          <p:cNvCxnSpPr/>
          <p:nvPr/>
        </p:nvCxnSpPr>
        <p:spPr>
          <a:xfrm>
            <a:off x="4595350" y="908050"/>
            <a:ext cx="0" cy="2089150"/>
          </a:xfrm>
          <a:prstGeom prst="straightConnector1">
            <a:avLst/>
          </a:prstGeom>
          <a:noFill/>
          <a:ln w="9525" cap="flat" cmpd="sng">
            <a:solidFill>
              <a:schemeClr val="dk1"/>
            </a:solidFill>
            <a:prstDash val="solid"/>
            <a:round/>
            <a:headEnd type="none" w="med" len="med"/>
            <a:tailEnd type="none" w="med" len="med"/>
          </a:ln>
        </p:spPr>
      </p:cxnSp>
      <p:pic>
        <p:nvPicPr>
          <p:cNvPr id="9" name="Google Shape;161;p29"/>
          <p:cNvPicPr preferRelativeResize="0"/>
          <p:nvPr/>
        </p:nvPicPr>
        <p:blipFill rotWithShape="1">
          <a:blip r:embed="rId3">
            <a:alphaModFix/>
          </a:blip>
          <a:srcRect t="58279" b="22354"/>
          <a:stretch/>
        </p:blipFill>
        <p:spPr>
          <a:xfrm>
            <a:off x="0" y="3873500"/>
            <a:ext cx="9144000" cy="1270000"/>
          </a:xfrm>
          <a:prstGeom prst="rect">
            <a:avLst/>
          </a:prstGeom>
          <a:noFill/>
          <a:ln>
            <a:noFill/>
          </a:ln>
        </p:spPr>
      </p:pic>
      <p:graphicFrame>
        <p:nvGraphicFramePr>
          <p:cNvPr id="10" name="Chart 9"/>
          <p:cNvGraphicFramePr/>
          <p:nvPr>
            <p:extLst>
              <p:ext uri="{D42A27DB-BD31-4B8C-83A1-F6EECF244321}">
                <p14:modId xmlns:p14="http://schemas.microsoft.com/office/powerpoint/2010/main" val="2736592337"/>
              </p:ext>
            </p:extLst>
          </p:nvPr>
        </p:nvGraphicFramePr>
        <p:xfrm>
          <a:off x="4851400" y="1000034"/>
          <a:ext cx="3855436" cy="2590981"/>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0"/>
          <p:cNvSpPr txBox="1"/>
          <p:nvPr/>
        </p:nvSpPr>
        <p:spPr>
          <a:xfrm>
            <a:off x="-135400" y="1085850"/>
            <a:ext cx="5727700" cy="2308324"/>
          </a:xfrm>
          <a:prstGeom prst="rect">
            <a:avLst/>
          </a:prstGeom>
          <a:noFill/>
        </p:spPr>
        <p:txBody>
          <a:bodyPr wrap="square" rtlCol="0">
            <a:spAutoFit/>
          </a:bodyPr>
          <a:lstStyle/>
          <a:p>
            <a:pPr marL="139701" lvl="0">
              <a:buClr>
                <a:schemeClr val="dk1"/>
              </a:buClr>
              <a:buSzPts val="1400"/>
            </a:pPr>
            <a:endParaRPr lang="ro-RO" sz="1600" dirty="0">
              <a:latin typeface="Candara Light" pitchFamily="34" charset="0"/>
            </a:endParaRPr>
          </a:p>
          <a:p>
            <a:pPr marL="365760" lvl="0" indent="-226059">
              <a:buClr>
                <a:schemeClr val="dk1"/>
              </a:buClr>
              <a:buSzPts val="1400"/>
              <a:buFont typeface="Barlow"/>
              <a:buChar char="●"/>
            </a:pPr>
            <a:r>
              <a:rPr lang="ro-RO" sz="1600" b="1" dirty="0">
                <a:latin typeface="Candara Light" pitchFamily="34" charset="0"/>
              </a:rPr>
              <a:t>C</a:t>
            </a:r>
            <a:r>
              <a:rPr lang="ro-RO" sz="1600" b="1" dirty="0" smtClean="0">
                <a:latin typeface="Candara Light" pitchFamily="34" charset="0"/>
              </a:rPr>
              <a:t>unoașterea</a:t>
            </a:r>
            <a:r>
              <a:rPr lang="ro-RO" sz="1600" dirty="0" smtClean="0">
                <a:latin typeface="Candara Light" pitchFamily="34" charset="0"/>
              </a:rPr>
              <a:t> </a:t>
            </a:r>
            <a:r>
              <a:rPr lang="ro-RO" sz="1600" dirty="0">
                <a:latin typeface="Candara Light" pitchFamily="34" charset="0"/>
              </a:rPr>
              <a:t>oamenilor cu aceeași </a:t>
            </a:r>
            <a:r>
              <a:rPr lang="ro-RO" sz="1600" dirty="0" smtClean="0">
                <a:latin typeface="Candara Light" pitchFamily="34" charset="0"/>
              </a:rPr>
              <a:t>pasiune</a:t>
            </a:r>
          </a:p>
          <a:p>
            <a:pPr marL="365760" lvl="0" indent="-226059">
              <a:buClr>
                <a:schemeClr val="dk1"/>
              </a:buClr>
              <a:buSzPts val="1400"/>
              <a:buFont typeface="Barlow"/>
              <a:buChar char="●"/>
            </a:pPr>
            <a:endParaRPr lang="ro-RO" sz="1600" dirty="0">
              <a:latin typeface="Candara Light" pitchFamily="34" charset="0"/>
            </a:endParaRPr>
          </a:p>
          <a:p>
            <a:pPr marL="365760" lvl="0" indent="-226059">
              <a:buClr>
                <a:schemeClr val="dk1"/>
              </a:buClr>
              <a:buSzPts val="1400"/>
              <a:buFont typeface="Barlow"/>
              <a:buChar char="●"/>
            </a:pPr>
            <a:r>
              <a:rPr lang="ro-RO" sz="1600" dirty="0" smtClean="0">
                <a:latin typeface="Candara Light" pitchFamily="34" charset="0"/>
              </a:rPr>
              <a:t>Bibliotecile să dețină o astfel de aplicație</a:t>
            </a:r>
          </a:p>
          <a:p>
            <a:pPr marL="365760" lvl="0" indent="-226059">
              <a:buClr>
                <a:schemeClr val="dk1"/>
              </a:buClr>
              <a:buSzPts val="1400"/>
              <a:buFont typeface="Barlow"/>
              <a:buChar char="●"/>
            </a:pPr>
            <a:endParaRPr lang="ro-RO" sz="1600" dirty="0">
              <a:latin typeface="Candara Light" pitchFamily="34" charset="0"/>
            </a:endParaRPr>
          </a:p>
          <a:p>
            <a:pPr marL="365760" lvl="0" indent="-226059">
              <a:buClr>
                <a:schemeClr val="dk1"/>
              </a:buClr>
              <a:buSzPts val="1400"/>
              <a:buFont typeface="Barlow"/>
              <a:buChar char="●"/>
            </a:pPr>
            <a:r>
              <a:rPr lang="ro-RO" sz="1600" dirty="0" smtClean="0">
                <a:latin typeface="Candara Light" pitchFamily="34" charset="0"/>
              </a:rPr>
              <a:t>Studiu mai </a:t>
            </a:r>
            <a:r>
              <a:rPr lang="ro-RO" sz="1600" b="1" dirty="0" smtClean="0">
                <a:latin typeface="Candara Light" pitchFamily="34" charset="0"/>
              </a:rPr>
              <a:t>eficient</a:t>
            </a:r>
          </a:p>
          <a:p>
            <a:pPr marL="365760" lvl="0" indent="-226059">
              <a:buClr>
                <a:schemeClr val="dk1"/>
              </a:buClr>
              <a:buSzPts val="1400"/>
              <a:buFont typeface="Barlow"/>
              <a:buChar char="●"/>
            </a:pPr>
            <a:endParaRPr lang="ro-RO" sz="1600" dirty="0">
              <a:latin typeface="Candara Light" pitchFamily="34" charset="0"/>
            </a:endParaRPr>
          </a:p>
          <a:p>
            <a:pPr marL="365760" lvl="0" indent="-226059">
              <a:buClr>
                <a:schemeClr val="dk1"/>
              </a:buClr>
              <a:buSzPts val="1400"/>
              <a:buFont typeface="Barlow"/>
              <a:buChar char="●"/>
            </a:pPr>
            <a:r>
              <a:rPr lang="ro-RO" sz="1600" b="1" dirty="0">
                <a:latin typeface="Candara Light" pitchFamily="34" charset="0"/>
              </a:rPr>
              <a:t>I</a:t>
            </a:r>
            <a:r>
              <a:rPr lang="ro-RO" sz="1600" b="1" dirty="0" smtClean="0">
                <a:latin typeface="Candara Light" pitchFamily="34" charset="0"/>
              </a:rPr>
              <a:t>nstala </a:t>
            </a:r>
            <a:r>
              <a:rPr lang="ro-RO" sz="1600" b="1" dirty="0">
                <a:latin typeface="Candara Light" pitchFamily="34" charset="0"/>
              </a:rPr>
              <a:t>aplicația BibliOCR în telefonul personal</a:t>
            </a:r>
          </a:p>
          <a:p>
            <a:endParaRPr lang="ro-RO" sz="1600" dirty="0"/>
          </a:p>
        </p:txBody>
      </p:sp>
    </p:spTree>
    <p:extLst>
      <p:ext uri="{BB962C8B-B14F-4D97-AF65-F5344CB8AC3E}">
        <p14:creationId xmlns:p14="http://schemas.microsoft.com/office/powerpoint/2010/main" val="14669903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pic>
        <p:nvPicPr>
          <p:cNvPr id="651" name="Google Shape;651;p57"/>
          <p:cNvPicPr preferRelativeResize="0"/>
          <p:nvPr/>
        </p:nvPicPr>
        <p:blipFill rotWithShape="1">
          <a:blip r:embed="rId3">
            <a:alphaModFix/>
          </a:blip>
          <a:srcRect t="20338" b="50338"/>
          <a:stretch/>
        </p:blipFill>
        <p:spPr>
          <a:xfrm>
            <a:off x="-150" y="4702"/>
            <a:ext cx="9143999" cy="1507400"/>
          </a:xfrm>
          <a:prstGeom prst="rect">
            <a:avLst/>
          </a:prstGeom>
          <a:noFill/>
          <a:ln>
            <a:noFill/>
          </a:ln>
        </p:spPr>
      </p:pic>
      <p:sp>
        <p:nvSpPr>
          <p:cNvPr id="655" name="Google Shape;655;p57"/>
          <p:cNvSpPr txBox="1"/>
          <p:nvPr/>
        </p:nvSpPr>
        <p:spPr>
          <a:xfrm>
            <a:off x="2973900" y="4250799"/>
            <a:ext cx="3196200" cy="37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a:ea typeface="Barlow"/>
                <a:cs typeface="Barlow"/>
                <a:sym typeface="Barlow"/>
              </a:rPr>
              <a:t>Please keep this slide for attribution</a:t>
            </a:r>
            <a:endParaRPr sz="1200">
              <a:solidFill>
                <a:schemeClr val="dk1"/>
              </a:solidFill>
              <a:latin typeface="Barlow"/>
              <a:ea typeface="Barlow"/>
              <a:cs typeface="Barlow"/>
              <a:sym typeface="Barlow"/>
            </a:endParaRPr>
          </a:p>
        </p:txBody>
      </p:sp>
      <p:sp>
        <p:nvSpPr>
          <p:cNvPr id="4" name="Rectangle 3"/>
          <p:cNvSpPr/>
          <p:nvPr/>
        </p:nvSpPr>
        <p:spPr>
          <a:xfrm>
            <a:off x="1885951" y="3619500"/>
            <a:ext cx="5486400" cy="1231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5" name="Rectangle 4"/>
          <p:cNvSpPr/>
          <p:nvPr/>
        </p:nvSpPr>
        <p:spPr>
          <a:xfrm>
            <a:off x="889001" y="1537820"/>
            <a:ext cx="7480300" cy="2185214"/>
          </a:xfrm>
          <a:prstGeom prst="rect">
            <a:avLst/>
          </a:prstGeom>
        </p:spPr>
        <p:txBody>
          <a:bodyPr wrap="square">
            <a:spAutoFit/>
          </a:bodyPr>
          <a:lstStyle/>
          <a:p>
            <a:pPr algn="ctr"/>
            <a:r>
              <a:rPr lang="ro-RO" sz="2400" dirty="0">
                <a:latin typeface="Candara Light" pitchFamily="34" charset="0"/>
              </a:rPr>
              <a:t>„</a:t>
            </a:r>
            <a:r>
              <a:rPr lang="ro-RO" sz="2200" i="1" dirty="0" smtClean="0">
                <a:latin typeface="Candara Light" pitchFamily="34" charset="0"/>
              </a:rPr>
              <a:t>E </a:t>
            </a:r>
            <a:r>
              <a:rPr lang="ro-RO" sz="2200" i="1" dirty="0">
                <a:latin typeface="Candara Light" pitchFamily="34" charset="0"/>
              </a:rPr>
              <a:t>o idee foarte faină, să știi. Eu mereu mă străduiesc să-mi transcriu în telefon citatele preferate. Am o carte din care ador 3 pagini consecutive. Fiind atât de mult de transcris, am făcut o excepțe și am făcut poze, deși nu sunt mulțumită pentru că nu am toate citatele organizate într-un singur </a:t>
            </a:r>
            <a:r>
              <a:rPr lang="ro-RO" sz="2200" i="1" dirty="0" smtClean="0">
                <a:latin typeface="Candara Light" pitchFamily="34" charset="0"/>
              </a:rPr>
              <a:t>loc</a:t>
            </a:r>
            <a:r>
              <a:rPr lang="ro-RO" sz="2200" i="1" dirty="0">
                <a:latin typeface="Candara Light" pitchFamily="34" charset="0"/>
              </a:rPr>
              <a:t>.</a:t>
            </a:r>
            <a:r>
              <a:rPr lang="ro-RO" sz="2200" b="1" i="1" dirty="0" smtClean="0">
                <a:latin typeface="Candara Light" pitchFamily="34" charset="0"/>
              </a:rPr>
              <a:t>		</a:t>
            </a:r>
          </a:p>
          <a:p>
            <a:pPr algn="ctr"/>
            <a:r>
              <a:rPr lang="ro-RO" sz="2200" b="1" i="1" dirty="0" smtClean="0">
                <a:latin typeface="Candara Light" pitchFamily="34" charset="0"/>
              </a:rPr>
              <a:t>Aplicața ta m-ar ajuta</a:t>
            </a:r>
            <a:r>
              <a:rPr lang="ro-RO" sz="2200" i="1" dirty="0" smtClean="0">
                <a:latin typeface="Candara Light" pitchFamily="34" charset="0"/>
              </a:rPr>
              <a:t>.</a:t>
            </a:r>
            <a:r>
              <a:rPr lang="ro-RO" sz="2400" dirty="0">
                <a:latin typeface="Candara Light" pitchFamily="34" charset="0"/>
              </a:rPr>
              <a:t> ”</a:t>
            </a:r>
            <a:endParaRPr lang="ro-RO" sz="2200" i="1" dirty="0">
              <a:latin typeface="Candara Light" pitchFamily="34" charset="0"/>
            </a:endParaRPr>
          </a:p>
        </p:txBody>
      </p:sp>
      <p:sp>
        <p:nvSpPr>
          <p:cNvPr id="6" name="TextBox 5"/>
          <p:cNvSpPr txBox="1"/>
          <p:nvPr/>
        </p:nvSpPr>
        <p:spPr>
          <a:xfrm>
            <a:off x="6170100" y="3981135"/>
            <a:ext cx="2810614" cy="338554"/>
          </a:xfrm>
          <a:prstGeom prst="rect">
            <a:avLst/>
          </a:prstGeom>
          <a:noFill/>
        </p:spPr>
        <p:txBody>
          <a:bodyPr wrap="square" rtlCol="0">
            <a:spAutoFit/>
          </a:bodyPr>
          <a:lstStyle/>
          <a:p>
            <a:r>
              <a:rPr lang="ro-RO" sz="1600" dirty="0" smtClean="0">
                <a:latin typeface="Candara Light" pitchFamily="34" charset="0"/>
              </a:rPr>
              <a:t>- Studentă, anul III, </a:t>
            </a:r>
            <a:r>
              <a:rPr lang="vi-VN" sz="1600" dirty="0" smtClean="0">
                <a:latin typeface="Candara Light" pitchFamily="34" charset="0"/>
              </a:rPr>
              <a:t>U.M.F. </a:t>
            </a:r>
            <a:r>
              <a:rPr lang="ro-RO" sz="1600" dirty="0" smtClean="0">
                <a:latin typeface="Candara Light" pitchFamily="34" charset="0"/>
              </a:rPr>
              <a:t>     </a:t>
            </a:r>
            <a:endParaRPr lang="ro-RO" sz="1600" dirty="0">
              <a:latin typeface="Candara Light" pitchFamily="34" charset="0"/>
            </a:endParaRPr>
          </a:p>
        </p:txBody>
      </p:sp>
    </p:spTree>
    <p:extLst>
      <p:ext uri="{BB962C8B-B14F-4D97-AF65-F5344CB8AC3E}">
        <p14:creationId xmlns:p14="http://schemas.microsoft.com/office/powerpoint/2010/main" val="23700982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oogle Shape;49;p15"/>
          <p:cNvGrpSpPr/>
          <p:nvPr/>
        </p:nvGrpSpPr>
        <p:grpSpPr>
          <a:xfrm>
            <a:off x="3154568" y="90056"/>
            <a:ext cx="2636632" cy="4926444"/>
            <a:chOff x="6091785" y="1054075"/>
            <a:chExt cx="2466426" cy="5036339"/>
          </a:xfrm>
        </p:grpSpPr>
        <p:sp>
          <p:nvSpPr>
            <p:cNvPr id="25" name="Google Shape;50;p15"/>
            <p:cNvSpPr/>
            <p:nvPr/>
          </p:nvSpPr>
          <p:spPr>
            <a:xfrm>
              <a:off x="8532497" y="2235713"/>
              <a:ext cx="25714" cy="373469"/>
            </a:xfrm>
            <a:custGeom>
              <a:avLst/>
              <a:gdLst/>
              <a:ahLst/>
              <a:cxnLst/>
              <a:rect l="l" t="t" r="r" b="b"/>
              <a:pathLst>
                <a:path w="84" h="1220" extrusionOk="0">
                  <a:moveTo>
                    <a:pt x="0" y="0"/>
                  </a:moveTo>
                  <a:lnTo>
                    <a:pt x="0" y="1219"/>
                  </a:lnTo>
                  <a:lnTo>
                    <a:pt x="39" y="1219"/>
                  </a:lnTo>
                  <a:cubicBezTo>
                    <a:pt x="64" y="1219"/>
                    <a:pt x="83" y="1200"/>
                    <a:pt x="83" y="1175"/>
                  </a:cubicBezTo>
                  <a:lnTo>
                    <a:pt x="83" y="44"/>
                  </a:lnTo>
                  <a:cubicBezTo>
                    <a:pt x="83" y="20"/>
                    <a:pt x="64" y="0"/>
                    <a:pt x="39" y="0"/>
                  </a:cubicBez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1;p15"/>
            <p:cNvSpPr/>
            <p:nvPr/>
          </p:nvSpPr>
          <p:spPr>
            <a:xfrm>
              <a:off x="6118723" y="1054087"/>
              <a:ext cx="2414082" cy="5036327"/>
            </a:xfrm>
            <a:custGeom>
              <a:avLst/>
              <a:gdLst/>
              <a:ahLst/>
              <a:cxnLst/>
              <a:rect l="l" t="t" r="r" b="b"/>
              <a:pathLst>
                <a:path w="7886" h="16452" extrusionOk="0">
                  <a:moveTo>
                    <a:pt x="994" y="1"/>
                  </a:moveTo>
                  <a:cubicBezTo>
                    <a:pt x="446" y="1"/>
                    <a:pt x="0" y="447"/>
                    <a:pt x="0" y="995"/>
                  </a:cubicBezTo>
                  <a:lnTo>
                    <a:pt x="0" y="2342"/>
                  </a:lnTo>
                  <a:lnTo>
                    <a:pt x="0" y="2724"/>
                  </a:lnTo>
                  <a:lnTo>
                    <a:pt x="0" y="3434"/>
                  </a:lnTo>
                  <a:lnTo>
                    <a:pt x="0" y="4658"/>
                  </a:lnTo>
                  <a:lnTo>
                    <a:pt x="0" y="4957"/>
                  </a:lnTo>
                  <a:lnTo>
                    <a:pt x="0" y="6181"/>
                  </a:lnTo>
                  <a:lnTo>
                    <a:pt x="0" y="15457"/>
                  </a:lnTo>
                  <a:cubicBezTo>
                    <a:pt x="0" y="16006"/>
                    <a:pt x="446" y="16451"/>
                    <a:pt x="994" y="16451"/>
                  </a:cubicBezTo>
                  <a:lnTo>
                    <a:pt x="6886" y="16451"/>
                  </a:lnTo>
                  <a:cubicBezTo>
                    <a:pt x="7439" y="16451"/>
                    <a:pt x="7885" y="16006"/>
                    <a:pt x="7885" y="15457"/>
                  </a:cubicBezTo>
                  <a:lnTo>
                    <a:pt x="7885" y="5079"/>
                  </a:lnTo>
                  <a:lnTo>
                    <a:pt x="7885" y="3860"/>
                  </a:lnTo>
                  <a:lnTo>
                    <a:pt x="7885" y="995"/>
                  </a:lnTo>
                  <a:cubicBezTo>
                    <a:pt x="7885" y="447"/>
                    <a:pt x="7439" y="1"/>
                    <a:pt x="6886" y="1"/>
                  </a:cubicBezTo>
                  <a:lnTo>
                    <a:pt x="5946" y="1"/>
                  </a:lnTo>
                  <a:lnTo>
                    <a:pt x="5946" y="265"/>
                  </a:lnTo>
                  <a:lnTo>
                    <a:pt x="6866" y="265"/>
                  </a:lnTo>
                  <a:cubicBezTo>
                    <a:pt x="7302" y="265"/>
                    <a:pt x="7655" y="618"/>
                    <a:pt x="7655" y="1054"/>
                  </a:cubicBezTo>
                  <a:lnTo>
                    <a:pt x="7655" y="15398"/>
                  </a:lnTo>
                  <a:cubicBezTo>
                    <a:pt x="7655" y="15834"/>
                    <a:pt x="7302" y="16187"/>
                    <a:pt x="6866" y="16187"/>
                  </a:cubicBezTo>
                  <a:lnTo>
                    <a:pt x="1014" y="16187"/>
                  </a:lnTo>
                  <a:cubicBezTo>
                    <a:pt x="578" y="16187"/>
                    <a:pt x="226" y="15834"/>
                    <a:pt x="226" y="15398"/>
                  </a:cubicBezTo>
                  <a:lnTo>
                    <a:pt x="226" y="1054"/>
                  </a:lnTo>
                  <a:cubicBezTo>
                    <a:pt x="226" y="618"/>
                    <a:pt x="578" y="265"/>
                    <a:pt x="1014" y="265"/>
                  </a:cubicBezTo>
                  <a:lnTo>
                    <a:pt x="1935" y="265"/>
                  </a:lnTo>
                  <a:lnTo>
                    <a:pt x="1935"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2;p15"/>
            <p:cNvSpPr/>
            <p:nvPr/>
          </p:nvSpPr>
          <p:spPr>
            <a:xfrm>
              <a:off x="6187601" y="1135209"/>
              <a:ext cx="2274490" cy="4874082"/>
            </a:xfrm>
            <a:custGeom>
              <a:avLst/>
              <a:gdLst/>
              <a:ahLst/>
              <a:cxnLst/>
              <a:rect l="l" t="t" r="r" b="b"/>
              <a:pathLst>
                <a:path w="7430" h="15922" extrusionOk="0">
                  <a:moveTo>
                    <a:pt x="789" y="0"/>
                  </a:moveTo>
                  <a:cubicBezTo>
                    <a:pt x="353" y="0"/>
                    <a:pt x="1" y="353"/>
                    <a:pt x="1" y="789"/>
                  </a:cubicBezTo>
                  <a:lnTo>
                    <a:pt x="1" y="15133"/>
                  </a:lnTo>
                  <a:cubicBezTo>
                    <a:pt x="1" y="15569"/>
                    <a:pt x="353" y="15922"/>
                    <a:pt x="789" y="15922"/>
                  </a:cubicBezTo>
                  <a:lnTo>
                    <a:pt x="6641" y="15922"/>
                  </a:lnTo>
                  <a:cubicBezTo>
                    <a:pt x="7077" y="15922"/>
                    <a:pt x="7430" y="15569"/>
                    <a:pt x="7430" y="15133"/>
                  </a:cubicBezTo>
                  <a:lnTo>
                    <a:pt x="7430" y="789"/>
                  </a:lnTo>
                  <a:cubicBezTo>
                    <a:pt x="7430" y="353"/>
                    <a:pt x="7077" y="0"/>
                    <a:pt x="6641" y="0"/>
                  </a:cubicBezTo>
                  <a:lnTo>
                    <a:pt x="5721" y="0"/>
                  </a:lnTo>
                  <a:lnTo>
                    <a:pt x="5721" y="265"/>
                  </a:lnTo>
                  <a:cubicBezTo>
                    <a:pt x="5721" y="485"/>
                    <a:pt x="5544" y="666"/>
                    <a:pt x="5324" y="666"/>
                  </a:cubicBezTo>
                  <a:lnTo>
                    <a:pt x="2111" y="666"/>
                  </a:lnTo>
                  <a:cubicBezTo>
                    <a:pt x="1891" y="666"/>
                    <a:pt x="1710" y="485"/>
                    <a:pt x="1710" y="265"/>
                  </a:cubicBezTo>
                  <a:lnTo>
                    <a:pt x="1710" y="0"/>
                  </a:lnTo>
                  <a:close/>
                </a:path>
              </a:pathLst>
            </a:custGeom>
            <a:solidFill>
              <a:srgbClr val="7A8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3;p15"/>
            <p:cNvSpPr/>
            <p:nvPr/>
          </p:nvSpPr>
          <p:spPr>
            <a:xfrm>
              <a:off x="6705225" y="1054075"/>
              <a:ext cx="1239247" cy="285325"/>
            </a:xfrm>
            <a:custGeom>
              <a:avLst/>
              <a:gdLst/>
              <a:ahLst/>
              <a:cxnLst/>
              <a:rect l="l" t="t" r="r" b="b"/>
              <a:pathLst>
                <a:path w="4012" h="932" extrusionOk="0">
                  <a:moveTo>
                    <a:pt x="2503" y="471"/>
                  </a:moveTo>
                  <a:cubicBezTo>
                    <a:pt x="2547" y="471"/>
                    <a:pt x="2582" y="505"/>
                    <a:pt x="2582" y="549"/>
                  </a:cubicBezTo>
                  <a:cubicBezTo>
                    <a:pt x="2582" y="589"/>
                    <a:pt x="2547" y="623"/>
                    <a:pt x="2503" y="623"/>
                  </a:cubicBezTo>
                  <a:lnTo>
                    <a:pt x="1509" y="623"/>
                  </a:lnTo>
                  <a:cubicBezTo>
                    <a:pt x="1470" y="623"/>
                    <a:pt x="1431" y="589"/>
                    <a:pt x="1431" y="549"/>
                  </a:cubicBezTo>
                  <a:cubicBezTo>
                    <a:pt x="1431" y="505"/>
                    <a:pt x="1470" y="471"/>
                    <a:pt x="1509" y="471"/>
                  </a:cubicBezTo>
                  <a:close/>
                  <a:moveTo>
                    <a:pt x="2924" y="461"/>
                  </a:moveTo>
                  <a:cubicBezTo>
                    <a:pt x="2973" y="461"/>
                    <a:pt x="3013" y="500"/>
                    <a:pt x="3013" y="549"/>
                  </a:cubicBezTo>
                  <a:cubicBezTo>
                    <a:pt x="3013" y="593"/>
                    <a:pt x="2973" y="633"/>
                    <a:pt x="2924" y="633"/>
                  </a:cubicBezTo>
                  <a:cubicBezTo>
                    <a:pt x="2876" y="633"/>
                    <a:pt x="2836" y="593"/>
                    <a:pt x="2836" y="549"/>
                  </a:cubicBezTo>
                  <a:cubicBezTo>
                    <a:pt x="2836" y="500"/>
                    <a:pt x="2876" y="461"/>
                    <a:pt x="2924" y="461"/>
                  </a:cubicBezTo>
                  <a:close/>
                  <a:moveTo>
                    <a:pt x="1" y="1"/>
                  </a:moveTo>
                  <a:lnTo>
                    <a:pt x="1" y="265"/>
                  </a:lnTo>
                  <a:lnTo>
                    <a:pt x="1" y="530"/>
                  </a:lnTo>
                  <a:cubicBezTo>
                    <a:pt x="1" y="750"/>
                    <a:pt x="182" y="931"/>
                    <a:pt x="402" y="931"/>
                  </a:cubicBezTo>
                  <a:lnTo>
                    <a:pt x="3615" y="931"/>
                  </a:lnTo>
                  <a:cubicBezTo>
                    <a:pt x="3835" y="931"/>
                    <a:pt x="4012" y="750"/>
                    <a:pt x="4012" y="530"/>
                  </a:cubicBezTo>
                  <a:lnTo>
                    <a:pt x="4012" y="265"/>
                  </a:lnTo>
                  <a:lnTo>
                    <a:pt x="4012"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4;p15"/>
            <p:cNvSpPr/>
            <p:nvPr/>
          </p:nvSpPr>
          <p:spPr>
            <a:xfrm>
              <a:off x="6136479" y="1073679"/>
              <a:ext cx="2378266" cy="4997144"/>
            </a:xfrm>
            <a:custGeom>
              <a:avLst/>
              <a:gdLst/>
              <a:ahLst/>
              <a:cxnLst/>
              <a:rect l="l" t="t" r="r" b="b"/>
              <a:pathLst>
                <a:path w="7769" h="16324" extrusionOk="0">
                  <a:moveTo>
                    <a:pt x="6755" y="16324"/>
                  </a:moveTo>
                  <a:lnTo>
                    <a:pt x="1010" y="16324"/>
                  </a:lnTo>
                  <a:cubicBezTo>
                    <a:pt x="452" y="16324"/>
                    <a:pt x="1" y="15863"/>
                    <a:pt x="1" y="15300"/>
                  </a:cubicBezTo>
                  <a:lnTo>
                    <a:pt x="1" y="1024"/>
                  </a:lnTo>
                  <a:cubicBezTo>
                    <a:pt x="1" y="461"/>
                    <a:pt x="452" y="1"/>
                    <a:pt x="1010" y="1"/>
                  </a:cubicBezTo>
                  <a:lnTo>
                    <a:pt x="6755" y="1"/>
                  </a:lnTo>
                  <a:cubicBezTo>
                    <a:pt x="7313" y="1"/>
                    <a:pt x="7768" y="461"/>
                    <a:pt x="7768" y="1024"/>
                  </a:cubicBezTo>
                  <a:lnTo>
                    <a:pt x="7768" y="15300"/>
                  </a:lnTo>
                  <a:cubicBezTo>
                    <a:pt x="7768" y="15863"/>
                    <a:pt x="7313" y="16324"/>
                    <a:pt x="6755" y="16324"/>
                  </a:cubicBezTo>
                  <a:close/>
                  <a:moveTo>
                    <a:pt x="1010" y="79"/>
                  </a:moveTo>
                  <a:cubicBezTo>
                    <a:pt x="496" y="79"/>
                    <a:pt x="79" y="500"/>
                    <a:pt x="79" y="1024"/>
                  </a:cubicBezTo>
                  <a:lnTo>
                    <a:pt x="79" y="15300"/>
                  </a:lnTo>
                  <a:cubicBezTo>
                    <a:pt x="79" y="15819"/>
                    <a:pt x="496" y="16245"/>
                    <a:pt x="1010" y="16245"/>
                  </a:cubicBezTo>
                  <a:lnTo>
                    <a:pt x="6755" y="16245"/>
                  </a:lnTo>
                  <a:cubicBezTo>
                    <a:pt x="7269" y="16245"/>
                    <a:pt x="7685" y="15819"/>
                    <a:pt x="7685" y="15300"/>
                  </a:cubicBezTo>
                  <a:lnTo>
                    <a:pt x="7685" y="1024"/>
                  </a:lnTo>
                  <a:cubicBezTo>
                    <a:pt x="7685" y="500"/>
                    <a:pt x="7269" y="79"/>
                    <a:pt x="6755" y="79"/>
                  </a:cubicBezTo>
                  <a:lnTo>
                    <a:pt x="1010" y="79"/>
                  </a:lnTo>
                  <a:close/>
                </a:path>
              </a:pathLst>
            </a:custGeom>
            <a:solidFill>
              <a:srgbClr val="BFC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5;p15"/>
            <p:cNvSpPr/>
            <p:nvPr/>
          </p:nvSpPr>
          <p:spPr>
            <a:xfrm>
              <a:off x="7581626" y="1195209"/>
              <a:ext cx="54184" cy="52653"/>
            </a:xfrm>
            <a:custGeom>
              <a:avLst/>
              <a:gdLst/>
              <a:ahLst/>
              <a:cxnLst/>
              <a:rect l="l" t="t" r="r" b="b"/>
              <a:pathLst>
                <a:path w="177" h="172" extrusionOk="0">
                  <a:moveTo>
                    <a:pt x="88" y="0"/>
                  </a:moveTo>
                  <a:cubicBezTo>
                    <a:pt x="40" y="0"/>
                    <a:pt x="0" y="39"/>
                    <a:pt x="0" y="88"/>
                  </a:cubicBezTo>
                  <a:cubicBezTo>
                    <a:pt x="0" y="132"/>
                    <a:pt x="40" y="172"/>
                    <a:pt x="88" y="172"/>
                  </a:cubicBezTo>
                  <a:cubicBezTo>
                    <a:pt x="137" y="172"/>
                    <a:pt x="177" y="132"/>
                    <a:pt x="177" y="88"/>
                  </a:cubicBezTo>
                  <a:cubicBezTo>
                    <a:pt x="177" y="39"/>
                    <a:pt x="137" y="0"/>
                    <a:pt x="8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6;p15"/>
            <p:cNvSpPr/>
            <p:nvPr/>
          </p:nvSpPr>
          <p:spPr>
            <a:xfrm>
              <a:off x="7148519" y="1197964"/>
              <a:ext cx="352653" cy="46837"/>
            </a:xfrm>
            <a:custGeom>
              <a:avLst/>
              <a:gdLst/>
              <a:ahLst/>
              <a:cxnLst/>
              <a:rect l="l" t="t" r="r" b="b"/>
              <a:pathLst>
                <a:path w="1152" h="153" extrusionOk="0">
                  <a:moveTo>
                    <a:pt x="79" y="1"/>
                  </a:moveTo>
                  <a:cubicBezTo>
                    <a:pt x="40" y="1"/>
                    <a:pt x="1" y="35"/>
                    <a:pt x="1" y="79"/>
                  </a:cubicBezTo>
                  <a:cubicBezTo>
                    <a:pt x="1" y="119"/>
                    <a:pt x="40" y="153"/>
                    <a:pt x="79" y="153"/>
                  </a:cubicBezTo>
                  <a:lnTo>
                    <a:pt x="1073" y="153"/>
                  </a:lnTo>
                  <a:cubicBezTo>
                    <a:pt x="1117" y="153"/>
                    <a:pt x="1152" y="119"/>
                    <a:pt x="1152" y="79"/>
                  </a:cubicBezTo>
                  <a:cubicBezTo>
                    <a:pt x="1152" y="35"/>
                    <a:pt x="1117" y="1"/>
                    <a:pt x="1073"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7;p15"/>
            <p:cNvSpPr/>
            <p:nvPr/>
          </p:nvSpPr>
          <p:spPr>
            <a:xfrm>
              <a:off x="6091785" y="2571528"/>
              <a:ext cx="27245" cy="375000"/>
            </a:xfrm>
            <a:custGeom>
              <a:avLst/>
              <a:gdLst/>
              <a:ahLst/>
              <a:cxnLst/>
              <a:rect l="l" t="t" r="r" b="b"/>
              <a:pathLst>
                <a:path w="89" h="1225" extrusionOk="0">
                  <a:moveTo>
                    <a:pt x="44" y="0"/>
                  </a:moveTo>
                  <a:cubicBezTo>
                    <a:pt x="20" y="0"/>
                    <a:pt x="0" y="20"/>
                    <a:pt x="0" y="49"/>
                  </a:cubicBezTo>
                  <a:lnTo>
                    <a:pt x="0" y="1180"/>
                  </a:lnTo>
                  <a:cubicBezTo>
                    <a:pt x="0" y="1205"/>
                    <a:pt x="20" y="1224"/>
                    <a:pt x="44" y="1224"/>
                  </a:cubicBezTo>
                  <a:lnTo>
                    <a:pt x="88" y="1224"/>
                  </a:lnTo>
                  <a:lnTo>
                    <a:pt x="88" y="0"/>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8;p15"/>
            <p:cNvSpPr/>
            <p:nvPr/>
          </p:nvSpPr>
          <p:spPr>
            <a:xfrm>
              <a:off x="6091785" y="2105000"/>
              <a:ext cx="27245" cy="375306"/>
            </a:xfrm>
            <a:custGeom>
              <a:avLst/>
              <a:gdLst/>
              <a:ahLst/>
              <a:cxnLst/>
              <a:rect l="l" t="t" r="r" b="b"/>
              <a:pathLst>
                <a:path w="89" h="1226" extrusionOk="0">
                  <a:moveTo>
                    <a:pt x="44" y="1"/>
                  </a:moveTo>
                  <a:cubicBezTo>
                    <a:pt x="20" y="1"/>
                    <a:pt x="0" y="21"/>
                    <a:pt x="0" y="45"/>
                  </a:cubicBezTo>
                  <a:lnTo>
                    <a:pt x="0" y="1181"/>
                  </a:lnTo>
                  <a:cubicBezTo>
                    <a:pt x="0" y="1206"/>
                    <a:pt x="20" y="1225"/>
                    <a:pt x="44" y="1225"/>
                  </a:cubicBezTo>
                  <a:lnTo>
                    <a:pt x="88" y="1225"/>
                  </a:lnTo>
                  <a:lnTo>
                    <a:pt x="88"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9;p15"/>
            <p:cNvSpPr/>
            <p:nvPr/>
          </p:nvSpPr>
          <p:spPr>
            <a:xfrm>
              <a:off x="6091785" y="1770716"/>
              <a:ext cx="27245" cy="117245"/>
            </a:xfrm>
            <a:custGeom>
              <a:avLst/>
              <a:gdLst/>
              <a:ahLst/>
              <a:cxnLst/>
              <a:rect l="l" t="t" r="r" b="b"/>
              <a:pathLst>
                <a:path w="89" h="383" extrusionOk="0">
                  <a:moveTo>
                    <a:pt x="44" y="1"/>
                  </a:moveTo>
                  <a:cubicBezTo>
                    <a:pt x="20" y="1"/>
                    <a:pt x="0" y="20"/>
                    <a:pt x="0" y="45"/>
                  </a:cubicBezTo>
                  <a:lnTo>
                    <a:pt x="0" y="339"/>
                  </a:lnTo>
                  <a:cubicBezTo>
                    <a:pt x="0" y="363"/>
                    <a:pt x="20" y="383"/>
                    <a:pt x="44" y="383"/>
                  </a:cubicBezTo>
                  <a:lnTo>
                    <a:pt x="88" y="383"/>
                  </a:lnTo>
                  <a:lnTo>
                    <a:pt x="88"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4;p15"/>
            <p:cNvSpPr/>
            <p:nvPr/>
          </p:nvSpPr>
          <p:spPr>
            <a:xfrm>
              <a:off x="8091681" y="1217555"/>
              <a:ext cx="93061" cy="72245"/>
            </a:xfrm>
            <a:custGeom>
              <a:avLst/>
              <a:gdLst/>
              <a:ahLst/>
              <a:cxnLst/>
              <a:rect l="l" t="t" r="r" b="b"/>
              <a:pathLst>
                <a:path w="304" h="236" extrusionOk="0">
                  <a:moveTo>
                    <a:pt x="152" y="1"/>
                  </a:moveTo>
                  <a:cubicBezTo>
                    <a:pt x="93" y="1"/>
                    <a:pt x="39" y="25"/>
                    <a:pt x="0" y="59"/>
                  </a:cubicBezTo>
                  <a:lnTo>
                    <a:pt x="25" y="84"/>
                  </a:lnTo>
                  <a:cubicBezTo>
                    <a:pt x="54" y="50"/>
                    <a:pt x="103" y="30"/>
                    <a:pt x="152" y="30"/>
                  </a:cubicBezTo>
                  <a:cubicBezTo>
                    <a:pt x="201" y="30"/>
                    <a:pt x="245" y="50"/>
                    <a:pt x="279" y="84"/>
                  </a:cubicBezTo>
                  <a:lnTo>
                    <a:pt x="304" y="59"/>
                  </a:lnTo>
                  <a:cubicBezTo>
                    <a:pt x="265" y="25"/>
                    <a:pt x="211" y="1"/>
                    <a:pt x="152" y="1"/>
                  </a:cubicBezTo>
                  <a:close/>
                  <a:moveTo>
                    <a:pt x="152" y="59"/>
                  </a:moveTo>
                  <a:cubicBezTo>
                    <a:pt x="108" y="59"/>
                    <a:pt x="74" y="79"/>
                    <a:pt x="44" y="104"/>
                  </a:cubicBezTo>
                  <a:lnTo>
                    <a:pt x="69" y="128"/>
                  </a:lnTo>
                  <a:cubicBezTo>
                    <a:pt x="88" y="104"/>
                    <a:pt x="118" y="94"/>
                    <a:pt x="152" y="94"/>
                  </a:cubicBezTo>
                  <a:cubicBezTo>
                    <a:pt x="186" y="94"/>
                    <a:pt x="216" y="104"/>
                    <a:pt x="235" y="128"/>
                  </a:cubicBezTo>
                  <a:lnTo>
                    <a:pt x="260" y="104"/>
                  </a:lnTo>
                  <a:cubicBezTo>
                    <a:pt x="230" y="79"/>
                    <a:pt x="191" y="59"/>
                    <a:pt x="152" y="59"/>
                  </a:cubicBezTo>
                  <a:close/>
                  <a:moveTo>
                    <a:pt x="152" y="128"/>
                  </a:moveTo>
                  <a:cubicBezTo>
                    <a:pt x="128" y="128"/>
                    <a:pt x="108" y="138"/>
                    <a:pt x="93" y="152"/>
                  </a:cubicBezTo>
                  <a:lnTo>
                    <a:pt x="118" y="177"/>
                  </a:lnTo>
                  <a:cubicBezTo>
                    <a:pt x="123" y="167"/>
                    <a:pt x="137" y="162"/>
                    <a:pt x="152" y="162"/>
                  </a:cubicBezTo>
                  <a:cubicBezTo>
                    <a:pt x="167" y="162"/>
                    <a:pt x="177" y="167"/>
                    <a:pt x="186" y="177"/>
                  </a:cubicBezTo>
                  <a:lnTo>
                    <a:pt x="211" y="152"/>
                  </a:lnTo>
                  <a:cubicBezTo>
                    <a:pt x="196" y="138"/>
                    <a:pt x="172" y="128"/>
                    <a:pt x="152" y="128"/>
                  </a:cubicBezTo>
                  <a:close/>
                  <a:moveTo>
                    <a:pt x="152" y="187"/>
                  </a:moveTo>
                  <a:cubicBezTo>
                    <a:pt x="137" y="187"/>
                    <a:pt x="128" y="197"/>
                    <a:pt x="128" y="211"/>
                  </a:cubicBezTo>
                  <a:cubicBezTo>
                    <a:pt x="128" y="226"/>
                    <a:pt x="137" y="236"/>
                    <a:pt x="152" y="236"/>
                  </a:cubicBezTo>
                  <a:cubicBezTo>
                    <a:pt x="167" y="236"/>
                    <a:pt x="177" y="226"/>
                    <a:pt x="177" y="211"/>
                  </a:cubicBezTo>
                  <a:cubicBezTo>
                    <a:pt x="177" y="197"/>
                    <a:pt x="167" y="187"/>
                    <a:pt x="152" y="18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5;p15"/>
            <p:cNvSpPr/>
            <p:nvPr/>
          </p:nvSpPr>
          <p:spPr>
            <a:xfrm>
              <a:off x="7988212" y="1227964"/>
              <a:ext cx="81122" cy="60306"/>
            </a:xfrm>
            <a:custGeom>
              <a:avLst/>
              <a:gdLst/>
              <a:ahLst/>
              <a:cxnLst/>
              <a:rect l="l" t="t" r="r" b="b"/>
              <a:pathLst>
                <a:path w="265" h="197" extrusionOk="0">
                  <a:moveTo>
                    <a:pt x="0" y="143"/>
                  </a:moveTo>
                  <a:lnTo>
                    <a:pt x="0" y="192"/>
                  </a:lnTo>
                  <a:lnTo>
                    <a:pt x="30" y="192"/>
                  </a:lnTo>
                  <a:lnTo>
                    <a:pt x="30" y="143"/>
                  </a:lnTo>
                  <a:close/>
                  <a:moveTo>
                    <a:pt x="59" y="109"/>
                  </a:moveTo>
                  <a:lnTo>
                    <a:pt x="59" y="192"/>
                  </a:lnTo>
                  <a:lnTo>
                    <a:pt x="88" y="192"/>
                  </a:lnTo>
                  <a:lnTo>
                    <a:pt x="88" y="109"/>
                  </a:lnTo>
                  <a:close/>
                  <a:moveTo>
                    <a:pt x="118" y="70"/>
                  </a:moveTo>
                  <a:lnTo>
                    <a:pt x="118" y="192"/>
                  </a:lnTo>
                  <a:lnTo>
                    <a:pt x="147" y="192"/>
                  </a:lnTo>
                  <a:lnTo>
                    <a:pt x="147" y="70"/>
                  </a:lnTo>
                  <a:close/>
                  <a:moveTo>
                    <a:pt x="177" y="35"/>
                  </a:moveTo>
                  <a:lnTo>
                    <a:pt x="177" y="192"/>
                  </a:lnTo>
                  <a:lnTo>
                    <a:pt x="206" y="192"/>
                  </a:lnTo>
                  <a:lnTo>
                    <a:pt x="206" y="35"/>
                  </a:lnTo>
                  <a:close/>
                  <a:moveTo>
                    <a:pt x="235" y="1"/>
                  </a:moveTo>
                  <a:lnTo>
                    <a:pt x="235" y="197"/>
                  </a:lnTo>
                  <a:lnTo>
                    <a:pt x="265" y="197"/>
                  </a:lnTo>
                  <a:lnTo>
                    <a:pt x="2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6;p15"/>
            <p:cNvSpPr/>
            <p:nvPr/>
          </p:nvSpPr>
          <p:spPr>
            <a:xfrm>
              <a:off x="8208620" y="1229494"/>
              <a:ext cx="121531" cy="58776"/>
            </a:xfrm>
            <a:custGeom>
              <a:avLst/>
              <a:gdLst/>
              <a:ahLst/>
              <a:cxnLst/>
              <a:rect l="l" t="t" r="r" b="b"/>
              <a:pathLst>
                <a:path w="397" h="192" extrusionOk="0">
                  <a:moveTo>
                    <a:pt x="44" y="20"/>
                  </a:moveTo>
                  <a:cubicBezTo>
                    <a:pt x="30" y="20"/>
                    <a:pt x="20" y="35"/>
                    <a:pt x="20" y="50"/>
                  </a:cubicBezTo>
                  <a:lnTo>
                    <a:pt x="20" y="148"/>
                  </a:lnTo>
                  <a:cubicBezTo>
                    <a:pt x="20" y="162"/>
                    <a:pt x="30" y="172"/>
                    <a:pt x="44" y="172"/>
                  </a:cubicBezTo>
                  <a:lnTo>
                    <a:pt x="274" y="172"/>
                  </a:lnTo>
                  <a:lnTo>
                    <a:pt x="274" y="20"/>
                  </a:lnTo>
                  <a:close/>
                  <a:moveTo>
                    <a:pt x="338" y="11"/>
                  </a:moveTo>
                  <a:cubicBezTo>
                    <a:pt x="358" y="11"/>
                    <a:pt x="372" y="25"/>
                    <a:pt x="372" y="45"/>
                  </a:cubicBezTo>
                  <a:lnTo>
                    <a:pt x="372" y="153"/>
                  </a:lnTo>
                  <a:cubicBezTo>
                    <a:pt x="372" y="172"/>
                    <a:pt x="358" y="187"/>
                    <a:pt x="338" y="187"/>
                  </a:cubicBezTo>
                  <a:lnTo>
                    <a:pt x="39" y="187"/>
                  </a:lnTo>
                  <a:cubicBezTo>
                    <a:pt x="25" y="187"/>
                    <a:pt x="5" y="172"/>
                    <a:pt x="5" y="153"/>
                  </a:cubicBezTo>
                  <a:lnTo>
                    <a:pt x="5" y="45"/>
                  </a:lnTo>
                  <a:cubicBezTo>
                    <a:pt x="5" y="25"/>
                    <a:pt x="25" y="11"/>
                    <a:pt x="39" y="11"/>
                  </a:cubicBezTo>
                  <a:close/>
                  <a:moveTo>
                    <a:pt x="39" y="1"/>
                  </a:moveTo>
                  <a:cubicBezTo>
                    <a:pt x="20" y="1"/>
                    <a:pt x="0" y="20"/>
                    <a:pt x="0" y="45"/>
                  </a:cubicBezTo>
                  <a:lnTo>
                    <a:pt x="0" y="153"/>
                  </a:lnTo>
                  <a:cubicBezTo>
                    <a:pt x="0" y="172"/>
                    <a:pt x="20" y="192"/>
                    <a:pt x="39" y="192"/>
                  </a:cubicBezTo>
                  <a:lnTo>
                    <a:pt x="338" y="192"/>
                  </a:lnTo>
                  <a:cubicBezTo>
                    <a:pt x="363" y="192"/>
                    <a:pt x="377" y="172"/>
                    <a:pt x="377" y="153"/>
                  </a:cubicBezTo>
                  <a:lnTo>
                    <a:pt x="377" y="123"/>
                  </a:lnTo>
                  <a:lnTo>
                    <a:pt x="397" y="123"/>
                  </a:lnTo>
                  <a:lnTo>
                    <a:pt x="397" y="74"/>
                  </a:lnTo>
                  <a:lnTo>
                    <a:pt x="377" y="74"/>
                  </a:lnTo>
                  <a:lnTo>
                    <a:pt x="377" y="45"/>
                  </a:lnTo>
                  <a:cubicBezTo>
                    <a:pt x="377" y="20"/>
                    <a:pt x="363" y="1"/>
                    <a:pt x="3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7;p15"/>
            <p:cNvSpPr/>
            <p:nvPr/>
          </p:nvSpPr>
          <p:spPr>
            <a:xfrm>
              <a:off x="8461783" y="1509901"/>
              <a:ext cx="71020" cy="34898"/>
            </a:xfrm>
            <a:custGeom>
              <a:avLst/>
              <a:gdLst/>
              <a:ahLst/>
              <a:cxnLst/>
              <a:rect l="l" t="t" r="r" b="b"/>
              <a:pathLst>
                <a:path w="232" h="114" extrusionOk="0">
                  <a:moveTo>
                    <a:pt x="1" y="1"/>
                  </a:moveTo>
                  <a:lnTo>
                    <a:pt x="1" y="113"/>
                  </a:lnTo>
                  <a:lnTo>
                    <a:pt x="231" y="113"/>
                  </a:lnTo>
                  <a:lnTo>
                    <a:pt x="231"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8;p15"/>
            <p:cNvSpPr/>
            <p:nvPr/>
          </p:nvSpPr>
          <p:spPr>
            <a:xfrm>
              <a:off x="6118723" y="1509901"/>
              <a:ext cx="69184" cy="34898"/>
            </a:xfrm>
            <a:custGeom>
              <a:avLst/>
              <a:gdLst/>
              <a:ahLst/>
              <a:cxnLst/>
              <a:rect l="l" t="t" r="r" b="b"/>
              <a:pathLst>
                <a:path w="226" h="114" extrusionOk="0">
                  <a:moveTo>
                    <a:pt x="0" y="1"/>
                  </a:moveTo>
                  <a:lnTo>
                    <a:pt x="0" y="113"/>
                  </a:lnTo>
                  <a:lnTo>
                    <a:pt x="226" y="113"/>
                  </a:lnTo>
                  <a:lnTo>
                    <a:pt x="226"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9;p15"/>
            <p:cNvSpPr/>
            <p:nvPr/>
          </p:nvSpPr>
          <p:spPr>
            <a:xfrm>
              <a:off x="8461783" y="5598144"/>
              <a:ext cx="71020" cy="36429"/>
            </a:xfrm>
            <a:custGeom>
              <a:avLst/>
              <a:gdLst/>
              <a:ahLst/>
              <a:cxnLst/>
              <a:rect l="l" t="t" r="r" b="b"/>
              <a:pathLst>
                <a:path w="232" h="119" extrusionOk="0">
                  <a:moveTo>
                    <a:pt x="1" y="1"/>
                  </a:moveTo>
                  <a:lnTo>
                    <a:pt x="1" y="118"/>
                  </a:lnTo>
                  <a:lnTo>
                    <a:pt x="231" y="118"/>
                  </a:lnTo>
                  <a:lnTo>
                    <a:pt x="231"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0;p15"/>
            <p:cNvSpPr/>
            <p:nvPr/>
          </p:nvSpPr>
          <p:spPr>
            <a:xfrm>
              <a:off x="6118723" y="5598144"/>
              <a:ext cx="69184" cy="36429"/>
            </a:xfrm>
            <a:custGeom>
              <a:avLst/>
              <a:gdLst/>
              <a:ahLst/>
              <a:cxnLst/>
              <a:rect l="l" t="t" r="r" b="b"/>
              <a:pathLst>
                <a:path w="226" h="119" extrusionOk="0">
                  <a:moveTo>
                    <a:pt x="0" y="1"/>
                  </a:moveTo>
                  <a:lnTo>
                    <a:pt x="0" y="118"/>
                  </a:lnTo>
                  <a:lnTo>
                    <a:pt x="226" y="118"/>
                  </a:lnTo>
                  <a:lnTo>
                    <a:pt x="226"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1;p15"/>
            <p:cNvSpPr/>
            <p:nvPr/>
          </p:nvSpPr>
          <p:spPr>
            <a:xfrm>
              <a:off x="6187907" y="1135209"/>
              <a:ext cx="1568252" cy="2728776"/>
            </a:xfrm>
            <a:custGeom>
              <a:avLst/>
              <a:gdLst/>
              <a:ahLst/>
              <a:cxnLst/>
              <a:rect l="l" t="t" r="r" b="b"/>
              <a:pathLst>
                <a:path w="4849" h="8914" extrusionOk="0">
                  <a:moveTo>
                    <a:pt x="1524" y="177"/>
                  </a:moveTo>
                  <a:lnTo>
                    <a:pt x="1524" y="0"/>
                  </a:lnTo>
                  <a:lnTo>
                    <a:pt x="696" y="0"/>
                  </a:lnTo>
                  <a:cubicBezTo>
                    <a:pt x="505" y="0"/>
                    <a:pt x="329" y="79"/>
                    <a:pt x="206" y="206"/>
                  </a:cubicBezTo>
                  <a:cubicBezTo>
                    <a:pt x="79" y="333"/>
                    <a:pt x="1" y="505"/>
                    <a:pt x="1" y="701"/>
                  </a:cubicBezTo>
                  <a:lnTo>
                    <a:pt x="1" y="8914"/>
                  </a:lnTo>
                  <a:lnTo>
                    <a:pt x="4849" y="667"/>
                  </a:lnTo>
                  <a:lnTo>
                    <a:pt x="2018" y="667"/>
                  </a:lnTo>
                  <a:cubicBezTo>
                    <a:pt x="1744" y="667"/>
                    <a:pt x="1524" y="446"/>
                    <a:pt x="1524" y="177"/>
                  </a:cubicBezTo>
                  <a:close/>
                </a:path>
              </a:pathLst>
            </a:custGeom>
            <a:solidFill>
              <a:srgbClr val="FFFFFF">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TextBox 42"/>
          <p:cNvSpPr txBox="1"/>
          <p:nvPr/>
        </p:nvSpPr>
        <p:spPr>
          <a:xfrm>
            <a:off x="6412193" y="179154"/>
            <a:ext cx="2468880" cy="954107"/>
          </a:xfrm>
          <a:prstGeom prst="rect">
            <a:avLst/>
          </a:prstGeom>
          <a:solidFill>
            <a:schemeClr val="accent3">
              <a:lumMod val="95000"/>
            </a:schemeClr>
          </a:solidFill>
        </p:spPr>
        <p:txBody>
          <a:bodyPr wrap="square" rtlCol="0">
            <a:spAutoFit/>
          </a:bodyPr>
          <a:lstStyle/>
          <a:p>
            <a:pPr algn="ctr"/>
            <a:r>
              <a:rPr lang="en-US" sz="2800" dirty="0" err="1" smtClean="0">
                <a:latin typeface="Candara" pitchFamily="34" charset="0"/>
              </a:rPr>
              <a:t>Interfa</a:t>
            </a:r>
            <a:r>
              <a:rPr lang="ro-RO" sz="2800" dirty="0" smtClean="0">
                <a:latin typeface="Candara" pitchFamily="34" charset="0"/>
              </a:rPr>
              <a:t>ța utilizatorului</a:t>
            </a:r>
            <a:endParaRPr lang="ro-RO" sz="2800" dirty="0">
              <a:latin typeface="Candara" pitchFamily="34" charset="0"/>
            </a:endParaRPr>
          </a:p>
        </p:txBody>
      </p:sp>
      <p:sp>
        <p:nvSpPr>
          <p:cNvPr id="44" name="TextBox 43"/>
          <p:cNvSpPr txBox="1"/>
          <p:nvPr/>
        </p:nvSpPr>
        <p:spPr>
          <a:xfrm>
            <a:off x="620666" y="763929"/>
            <a:ext cx="1959068" cy="369332"/>
          </a:xfrm>
          <a:prstGeom prst="rect">
            <a:avLst/>
          </a:prstGeom>
          <a:solidFill>
            <a:schemeClr val="accent5">
              <a:lumMod val="95000"/>
            </a:schemeClr>
          </a:solidFill>
        </p:spPr>
        <p:txBody>
          <a:bodyPr wrap="square" rtlCol="0">
            <a:spAutoFit/>
          </a:bodyPr>
          <a:lstStyle/>
          <a:p>
            <a:pPr algn="ctr"/>
            <a:r>
              <a:rPr lang="ro-RO" sz="1800" dirty="0" smtClean="0">
                <a:latin typeface="Candara" pitchFamily="34" charset="0"/>
              </a:rPr>
              <a:t>Pagină start</a:t>
            </a:r>
            <a:endParaRPr lang="ro-RO" sz="1800" dirty="0">
              <a:latin typeface="Candara" pitchFamily="34" charset="0"/>
            </a:endParaRPr>
          </a:p>
        </p:txBody>
      </p:sp>
      <p:sp>
        <p:nvSpPr>
          <p:cNvPr id="45" name="TextBox 44"/>
          <p:cNvSpPr txBox="1"/>
          <p:nvPr/>
        </p:nvSpPr>
        <p:spPr>
          <a:xfrm>
            <a:off x="6322060" y="2212215"/>
            <a:ext cx="2468880" cy="369332"/>
          </a:xfrm>
          <a:prstGeom prst="rect">
            <a:avLst/>
          </a:prstGeom>
          <a:solidFill>
            <a:schemeClr val="accent5">
              <a:lumMod val="95000"/>
            </a:schemeClr>
          </a:solidFill>
        </p:spPr>
        <p:txBody>
          <a:bodyPr wrap="square" rtlCol="0">
            <a:spAutoFit/>
          </a:bodyPr>
          <a:lstStyle/>
          <a:p>
            <a:pPr algn="ctr"/>
            <a:r>
              <a:rPr lang="ro-RO" sz="1800" dirty="0" smtClean="0">
                <a:latin typeface="Candara" pitchFamily="34" charset="0"/>
              </a:rPr>
              <a:t>Pagină înregistrare</a:t>
            </a:r>
            <a:endParaRPr lang="ro-RO" sz="1800" dirty="0">
              <a:latin typeface="Candara" pitchFamily="34" charset="0"/>
            </a:endParaRPr>
          </a:p>
        </p:txBody>
      </p:sp>
      <p:sp>
        <p:nvSpPr>
          <p:cNvPr id="48" name="TextBox 47"/>
          <p:cNvSpPr txBox="1"/>
          <p:nvPr/>
        </p:nvSpPr>
        <p:spPr>
          <a:xfrm>
            <a:off x="365760" y="2878040"/>
            <a:ext cx="2468880" cy="369332"/>
          </a:xfrm>
          <a:prstGeom prst="rect">
            <a:avLst/>
          </a:prstGeom>
          <a:solidFill>
            <a:schemeClr val="accent5">
              <a:lumMod val="95000"/>
            </a:schemeClr>
          </a:solidFill>
        </p:spPr>
        <p:txBody>
          <a:bodyPr wrap="square" rtlCol="0">
            <a:spAutoFit/>
          </a:bodyPr>
          <a:lstStyle/>
          <a:p>
            <a:pPr algn="ctr"/>
            <a:r>
              <a:rPr lang="ro-RO" sz="1800" dirty="0" smtClean="0">
                <a:latin typeface="Candara" pitchFamily="34" charset="0"/>
              </a:rPr>
              <a:t>Pagină logare</a:t>
            </a:r>
            <a:endParaRPr lang="ro-RO" sz="1800" dirty="0">
              <a:latin typeface="Candara" pitchFamily="34" charset="0"/>
            </a:endParaRPr>
          </a:p>
        </p:txBody>
      </p:sp>
      <p:pic>
        <p:nvPicPr>
          <p:cNvPr id="3" name="inregistrare bun bu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9070" r="8782"/>
          <a:stretch/>
        </p:blipFill>
        <p:spPr>
          <a:xfrm>
            <a:off x="3257323" y="163035"/>
            <a:ext cx="2431124" cy="4774113"/>
          </a:xfrm>
          <a:prstGeom prst="roundRect">
            <a:avLst>
              <a:gd name="adj" fmla="val 10050"/>
            </a:avLst>
          </a:prstGeom>
        </p:spPr>
      </p:pic>
    </p:spTree>
    <p:extLst>
      <p:ext uri="{BB962C8B-B14F-4D97-AF65-F5344CB8AC3E}">
        <p14:creationId xmlns:p14="http://schemas.microsoft.com/office/powerpoint/2010/main" val="1914887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91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Library Book Style CV by Slidesgo">
  <a:themeElements>
    <a:clrScheme name="Simple Light">
      <a:dk1>
        <a:srgbClr val="000000"/>
      </a:dk1>
      <a:lt1>
        <a:srgbClr val="FFFFFF"/>
      </a:lt1>
      <a:dk2>
        <a:srgbClr val="AAE9FF"/>
      </a:dk2>
      <a:lt2>
        <a:srgbClr val="308FB1"/>
      </a:lt2>
      <a:accent1>
        <a:srgbClr val="E9E9E9"/>
      </a:accent1>
      <a:accent2>
        <a:srgbClr val="F1F1F1"/>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2614</TotalTime>
  <Words>2836</Words>
  <Application>Microsoft Office PowerPoint</Application>
  <PresentationFormat>On-screen Show (16:9)</PresentationFormat>
  <Paragraphs>304</Paragraphs>
  <Slides>30</Slides>
  <Notes>28</Notes>
  <HiddenSlides>0</HiddenSlides>
  <MMClips>5</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Arial</vt:lpstr>
      <vt:lpstr>Candara Light</vt:lpstr>
      <vt:lpstr>Fredoka One</vt:lpstr>
      <vt:lpstr>DM Serif Display</vt:lpstr>
      <vt:lpstr>Courier New</vt:lpstr>
      <vt:lpstr>Barlow</vt:lpstr>
      <vt:lpstr>Candara</vt:lpstr>
      <vt:lpstr>Nunito</vt:lpstr>
      <vt:lpstr>Open Sans</vt:lpstr>
      <vt:lpstr>Library Book Style CV by Slidesgo</vt:lpstr>
      <vt:lpstr>Easy reading prin tehnologii IoT</vt:lpstr>
      <vt:lpstr>BibliOCR:  aplicația ce aduce tehnologii IoT în biblioteci</vt:lpstr>
      <vt:lpstr>Contribuții</vt:lpstr>
      <vt:lpstr>      Șef interimar birou:  Lenuţa URSACHI     Universitatea „Dunărea de Jos” din Galați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Tehnologii utilizate</vt:lpstr>
      <vt:lpstr>Direcții viitoare</vt:lpstr>
      <vt:lpstr>PowerPoint Presentation</vt:lpstr>
      <vt:lpstr>VĂ MULȚUMESC</vt:lpstr>
      <vt:lpstr>02</vt:lpstr>
      <vt:lpstr>Diagramă de secvență</vt:lpstr>
      <vt:lpstr>2.2 Configurarea mediului de dezvoltare</vt:lpstr>
      <vt:lpstr>PowerPoint Presentation</vt:lpstr>
      <vt:lpstr>PowerPoint Presentation</vt:lpstr>
      <vt:lpstr>PowerPoint Presentation</vt:lpstr>
      <vt:lpstr>PowerPoint Presentation</vt:lpstr>
      <vt:lpstr>PowerPoint Presentation</vt:lpstr>
      <vt:lpstr>4. Direcții viitoare</vt:lpstr>
      <vt:lpstr>Utilizarea tehnologiei OCR pentru atingerea obiectivelor</vt:lpstr>
      <vt:lpstr>03</vt:lpstr>
      <vt:lpstr>PowerPoint Presentation</vt:lpstr>
      <vt:lpstr>Toate cele 15 persoane intervievate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LIBRARY  BOOK STYLE CV</dc:title>
  <cp:lastModifiedBy>utilizator</cp:lastModifiedBy>
  <cp:revision>96</cp:revision>
  <dcterms:modified xsi:type="dcterms:W3CDTF">2026-02-08T16:33:35Z</dcterms:modified>
</cp:coreProperties>
</file>